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Relationship Id="rId18" Type="http://schemas.openxmlformats.org/officeDocument/2006/relationships/image" Target="../media/image344.png"/><Relationship Id="rId19" Type="http://schemas.openxmlformats.org/officeDocument/2006/relationships/image" Target="../media/image345.png"/><Relationship Id="rId20" Type="http://schemas.openxmlformats.org/officeDocument/2006/relationships/image" Target="../media/image346.png"/><Relationship Id="rId21" Type="http://schemas.openxmlformats.org/officeDocument/2006/relationships/image" Target="../media/image347.png"/><Relationship Id="rId22" Type="http://schemas.openxmlformats.org/officeDocument/2006/relationships/image" Target="../media/image348.png"/><Relationship Id="rId23" Type="http://schemas.openxmlformats.org/officeDocument/2006/relationships/image" Target="../media/image349.png"/><Relationship Id="rId24" Type="http://schemas.openxmlformats.org/officeDocument/2006/relationships/image" Target="../media/image350.png"/><Relationship Id="rId25" Type="http://schemas.openxmlformats.org/officeDocument/2006/relationships/image" Target="../media/image351.png"/><Relationship Id="rId26" Type="http://schemas.openxmlformats.org/officeDocument/2006/relationships/image" Target="../media/image352.png"/><Relationship Id="rId27" Type="http://schemas.openxmlformats.org/officeDocument/2006/relationships/image" Target="../media/image353.png"/><Relationship Id="rId28" Type="http://schemas.openxmlformats.org/officeDocument/2006/relationships/image" Target="../media/image354.png"/><Relationship Id="rId29" Type="http://schemas.openxmlformats.org/officeDocument/2006/relationships/image" Target="../media/image35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Relationship Id="rId14" Type="http://schemas.openxmlformats.org/officeDocument/2006/relationships/image" Target="../media/image368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20" Type="http://schemas.openxmlformats.org/officeDocument/2006/relationships/image" Target="../media/image374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377.png"/><Relationship Id="rId24" Type="http://schemas.openxmlformats.org/officeDocument/2006/relationships/image" Target="../media/image378.png"/><Relationship Id="rId25" Type="http://schemas.openxmlformats.org/officeDocument/2006/relationships/image" Target="../media/image379.png"/><Relationship Id="rId26" Type="http://schemas.openxmlformats.org/officeDocument/2006/relationships/image" Target="../media/image380.png"/><Relationship Id="rId27" Type="http://schemas.openxmlformats.org/officeDocument/2006/relationships/image" Target="../media/image381.png"/><Relationship Id="rId28" Type="http://schemas.openxmlformats.org/officeDocument/2006/relationships/image" Target="../media/image382.png"/><Relationship Id="rId29" Type="http://schemas.openxmlformats.org/officeDocument/2006/relationships/image" Target="../media/image38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Relationship Id="rId12" Type="http://schemas.openxmlformats.org/officeDocument/2006/relationships/image" Target="../media/image394.png"/><Relationship Id="rId13" Type="http://schemas.openxmlformats.org/officeDocument/2006/relationships/image" Target="../media/image395.png"/><Relationship Id="rId14" Type="http://schemas.openxmlformats.org/officeDocument/2006/relationships/image" Target="../media/image396.png"/><Relationship Id="rId15" Type="http://schemas.openxmlformats.org/officeDocument/2006/relationships/image" Target="../media/image397.png"/><Relationship Id="rId16" Type="http://schemas.openxmlformats.org/officeDocument/2006/relationships/image" Target="../media/image398.png"/><Relationship Id="rId17" Type="http://schemas.openxmlformats.org/officeDocument/2006/relationships/image" Target="../media/image399.png"/><Relationship Id="rId18" Type="http://schemas.openxmlformats.org/officeDocument/2006/relationships/image" Target="../media/image400.png"/><Relationship Id="rId19" Type="http://schemas.openxmlformats.org/officeDocument/2006/relationships/image" Target="../media/image401.png"/><Relationship Id="rId20" Type="http://schemas.openxmlformats.org/officeDocument/2006/relationships/image" Target="../media/image402.png"/><Relationship Id="rId21" Type="http://schemas.openxmlformats.org/officeDocument/2006/relationships/image" Target="../media/image403.png"/><Relationship Id="rId22" Type="http://schemas.openxmlformats.org/officeDocument/2006/relationships/image" Target="../media/image404.png"/><Relationship Id="rId23" Type="http://schemas.openxmlformats.org/officeDocument/2006/relationships/image" Target="../media/image405.png"/><Relationship Id="rId24" Type="http://schemas.openxmlformats.org/officeDocument/2006/relationships/image" Target="../media/image406.png"/><Relationship Id="rId25" Type="http://schemas.openxmlformats.org/officeDocument/2006/relationships/image" Target="../media/image407.png"/><Relationship Id="rId26" Type="http://schemas.openxmlformats.org/officeDocument/2006/relationships/image" Target="../media/image408.png"/><Relationship Id="rId27" Type="http://schemas.openxmlformats.org/officeDocument/2006/relationships/image" Target="../media/image409.png"/><Relationship Id="rId28" Type="http://schemas.openxmlformats.org/officeDocument/2006/relationships/image" Target="../media/image410.png"/><Relationship Id="rId29" Type="http://schemas.openxmlformats.org/officeDocument/2006/relationships/image" Target="../media/image4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422.png"/><Relationship Id="rId13" Type="http://schemas.openxmlformats.org/officeDocument/2006/relationships/image" Target="../media/image423.png"/><Relationship Id="rId14" Type="http://schemas.openxmlformats.org/officeDocument/2006/relationships/image" Target="../media/image424.png"/><Relationship Id="rId15" Type="http://schemas.openxmlformats.org/officeDocument/2006/relationships/image" Target="../media/image425.png"/><Relationship Id="rId16" Type="http://schemas.openxmlformats.org/officeDocument/2006/relationships/image" Target="../media/image426.png"/><Relationship Id="rId17" Type="http://schemas.openxmlformats.org/officeDocument/2006/relationships/image" Target="../media/image427.png"/><Relationship Id="rId18" Type="http://schemas.openxmlformats.org/officeDocument/2006/relationships/image" Target="../media/image428.png"/><Relationship Id="rId19" Type="http://schemas.openxmlformats.org/officeDocument/2006/relationships/image" Target="../media/image429.png"/><Relationship Id="rId20" Type="http://schemas.openxmlformats.org/officeDocument/2006/relationships/image" Target="../media/image430.png"/><Relationship Id="rId21" Type="http://schemas.openxmlformats.org/officeDocument/2006/relationships/image" Target="../media/image431.png"/><Relationship Id="rId22" Type="http://schemas.openxmlformats.org/officeDocument/2006/relationships/image" Target="../media/image432.png"/><Relationship Id="rId23" Type="http://schemas.openxmlformats.org/officeDocument/2006/relationships/image" Target="../media/image433.png"/><Relationship Id="rId24" Type="http://schemas.openxmlformats.org/officeDocument/2006/relationships/image" Target="../media/image434.png"/><Relationship Id="rId25" Type="http://schemas.openxmlformats.org/officeDocument/2006/relationships/image" Target="../media/image435.png"/><Relationship Id="rId26" Type="http://schemas.openxmlformats.org/officeDocument/2006/relationships/image" Target="../media/image436.png"/><Relationship Id="rId27" Type="http://schemas.openxmlformats.org/officeDocument/2006/relationships/image" Target="../media/image437.png"/><Relationship Id="rId28" Type="http://schemas.openxmlformats.org/officeDocument/2006/relationships/image" Target="../media/image438.png"/><Relationship Id="rId29" Type="http://schemas.openxmlformats.org/officeDocument/2006/relationships/image" Target="../media/image4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Relationship Id="rId13" Type="http://schemas.openxmlformats.org/officeDocument/2006/relationships/image" Target="../media/image451.png"/><Relationship Id="rId14" Type="http://schemas.openxmlformats.org/officeDocument/2006/relationships/image" Target="../media/image452.png"/><Relationship Id="rId15" Type="http://schemas.openxmlformats.org/officeDocument/2006/relationships/image" Target="../media/image453.png"/><Relationship Id="rId16" Type="http://schemas.openxmlformats.org/officeDocument/2006/relationships/image" Target="../media/image454.png"/><Relationship Id="rId17" Type="http://schemas.openxmlformats.org/officeDocument/2006/relationships/image" Target="../media/image455.png"/><Relationship Id="rId18" Type="http://schemas.openxmlformats.org/officeDocument/2006/relationships/image" Target="../media/image456.png"/><Relationship Id="rId19" Type="http://schemas.openxmlformats.org/officeDocument/2006/relationships/image" Target="../media/image457.png"/><Relationship Id="rId20" Type="http://schemas.openxmlformats.org/officeDocument/2006/relationships/image" Target="../media/image458.png"/><Relationship Id="rId21" Type="http://schemas.openxmlformats.org/officeDocument/2006/relationships/image" Target="../media/image459.png"/><Relationship Id="rId22" Type="http://schemas.openxmlformats.org/officeDocument/2006/relationships/image" Target="../media/image460.png"/><Relationship Id="rId23" Type="http://schemas.openxmlformats.org/officeDocument/2006/relationships/image" Target="../media/image461.png"/><Relationship Id="rId24" Type="http://schemas.openxmlformats.org/officeDocument/2006/relationships/image" Target="../media/image462.png"/><Relationship Id="rId25" Type="http://schemas.openxmlformats.org/officeDocument/2006/relationships/image" Target="../media/image463.png"/><Relationship Id="rId26" Type="http://schemas.openxmlformats.org/officeDocument/2006/relationships/image" Target="../media/image464.png"/><Relationship Id="rId27" Type="http://schemas.openxmlformats.org/officeDocument/2006/relationships/image" Target="../media/image465.png"/><Relationship Id="rId28" Type="http://schemas.openxmlformats.org/officeDocument/2006/relationships/image" Target="../media/image466.png"/><Relationship Id="rId29" Type="http://schemas.openxmlformats.org/officeDocument/2006/relationships/image" Target="../media/image467.png"/><Relationship Id="rId30" Type="http://schemas.openxmlformats.org/officeDocument/2006/relationships/image" Target="../media/image468.png"/><Relationship Id="rId31" Type="http://schemas.openxmlformats.org/officeDocument/2006/relationships/image" Target="../media/image469.png"/><Relationship Id="rId32" Type="http://schemas.openxmlformats.org/officeDocument/2006/relationships/image" Target="../media/image470.png"/><Relationship Id="rId33" Type="http://schemas.openxmlformats.org/officeDocument/2006/relationships/image" Target="../media/image471.png"/><Relationship Id="rId34" Type="http://schemas.openxmlformats.org/officeDocument/2006/relationships/image" Target="../media/image472.png"/><Relationship Id="rId35" Type="http://schemas.openxmlformats.org/officeDocument/2006/relationships/image" Target="../media/image473.png"/><Relationship Id="rId36" Type="http://schemas.openxmlformats.org/officeDocument/2006/relationships/image" Target="../media/image474.png"/><Relationship Id="rId37" Type="http://schemas.openxmlformats.org/officeDocument/2006/relationships/image" Target="../media/image475.png"/><Relationship Id="rId38" Type="http://schemas.openxmlformats.org/officeDocument/2006/relationships/image" Target="../media/image476.png"/><Relationship Id="rId39" Type="http://schemas.openxmlformats.org/officeDocument/2006/relationships/image" Target="../media/image477.png"/><Relationship Id="rId40" Type="http://schemas.openxmlformats.org/officeDocument/2006/relationships/image" Target="../media/image478.png"/><Relationship Id="rId41" Type="http://schemas.openxmlformats.org/officeDocument/2006/relationships/image" Target="../media/image479.png"/><Relationship Id="rId42" Type="http://schemas.openxmlformats.org/officeDocument/2006/relationships/image" Target="../media/image480.png"/><Relationship Id="rId43" Type="http://schemas.openxmlformats.org/officeDocument/2006/relationships/image" Target="../media/image481.png"/><Relationship Id="rId44" Type="http://schemas.openxmlformats.org/officeDocument/2006/relationships/image" Target="../media/image482.png"/><Relationship Id="rId45" Type="http://schemas.openxmlformats.org/officeDocument/2006/relationships/image" Target="../media/image483.png"/><Relationship Id="rId46" Type="http://schemas.openxmlformats.org/officeDocument/2006/relationships/image" Target="../media/image484.png"/><Relationship Id="rId47" Type="http://schemas.openxmlformats.org/officeDocument/2006/relationships/image" Target="../media/image485.png"/><Relationship Id="rId48" Type="http://schemas.openxmlformats.org/officeDocument/2006/relationships/image" Target="../media/image486.png"/><Relationship Id="rId49" Type="http://schemas.openxmlformats.org/officeDocument/2006/relationships/image" Target="../media/image487.png"/><Relationship Id="rId50" Type="http://schemas.openxmlformats.org/officeDocument/2006/relationships/image" Target="../media/image488.png"/><Relationship Id="rId51" Type="http://schemas.openxmlformats.org/officeDocument/2006/relationships/image" Target="../media/image4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0.png"/><Relationship Id="rId3" Type="http://schemas.openxmlformats.org/officeDocument/2006/relationships/image" Target="../media/image491.png"/><Relationship Id="rId4" Type="http://schemas.openxmlformats.org/officeDocument/2006/relationships/image" Target="../media/image492.png"/><Relationship Id="rId5" Type="http://schemas.openxmlformats.org/officeDocument/2006/relationships/image" Target="../media/image493.png"/><Relationship Id="rId6" Type="http://schemas.openxmlformats.org/officeDocument/2006/relationships/image" Target="../media/image494.png"/><Relationship Id="rId7" Type="http://schemas.openxmlformats.org/officeDocument/2006/relationships/image" Target="../media/image495.png"/><Relationship Id="rId8" Type="http://schemas.openxmlformats.org/officeDocument/2006/relationships/image" Target="../media/image496.png"/><Relationship Id="rId9" Type="http://schemas.openxmlformats.org/officeDocument/2006/relationships/image" Target="../media/image497.png"/><Relationship Id="rId10" Type="http://schemas.openxmlformats.org/officeDocument/2006/relationships/image" Target="../media/image498.png"/><Relationship Id="rId11" Type="http://schemas.openxmlformats.org/officeDocument/2006/relationships/image" Target="../media/image499.png"/><Relationship Id="rId12" Type="http://schemas.openxmlformats.org/officeDocument/2006/relationships/image" Target="../media/image500.png"/><Relationship Id="rId13" Type="http://schemas.openxmlformats.org/officeDocument/2006/relationships/image" Target="../media/image501.png"/><Relationship Id="rId14" Type="http://schemas.openxmlformats.org/officeDocument/2006/relationships/image" Target="../media/image502.png"/><Relationship Id="rId15" Type="http://schemas.openxmlformats.org/officeDocument/2006/relationships/image" Target="../media/image503.png"/><Relationship Id="rId16" Type="http://schemas.openxmlformats.org/officeDocument/2006/relationships/image" Target="../media/image504.png"/><Relationship Id="rId17" Type="http://schemas.openxmlformats.org/officeDocument/2006/relationships/image" Target="../media/image505.png"/><Relationship Id="rId18" Type="http://schemas.openxmlformats.org/officeDocument/2006/relationships/image" Target="../media/image506.png"/><Relationship Id="rId19" Type="http://schemas.openxmlformats.org/officeDocument/2006/relationships/image" Target="../media/image507.png"/><Relationship Id="rId20" Type="http://schemas.openxmlformats.org/officeDocument/2006/relationships/image" Target="../media/image508.png"/><Relationship Id="rId21" Type="http://schemas.openxmlformats.org/officeDocument/2006/relationships/image" Target="../media/image509.png"/><Relationship Id="rId22" Type="http://schemas.openxmlformats.org/officeDocument/2006/relationships/image" Target="../media/image510.png"/><Relationship Id="rId23" Type="http://schemas.openxmlformats.org/officeDocument/2006/relationships/image" Target="../media/image511.png"/><Relationship Id="rId24" Type="http://schemas.openxmlformats.org/officeDocument/2006/relationships/image" Target="../media/image512.png"/><Relationship Id="rId25" Type="http://schemas.openxmlformats.org/officeDocument/2006/relationships/image" Target="../media/image513.png"/><Relationship Id="rId26" Type="http://schemas.openxmlformats.org/officeDocument/2006/relationships/image" Target="../media/image514.png"/><Relationship Id="rId27" Type="http://schemas.openxmlformats.org/officeDocument/2006/relationships/image" Target="../media/image515.png"/><Relationship Id="rId28" Type="http://schemas.openxmlformats.org/officeDocument/2006/relationships/image" Target="../media/image51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7.png"/><Relationship Id="rId3" Type="http://schemas.openxmlformats.org/officeDocument/2006/relationships/image" Target="../media/image518.png"/><Relationship Id="rId4" Type="http://schemas.openxmlformats.org/officeDocument/2006/relationships/image" Target="../media/image519.png"/><Relationship Id="rId5" Type="http://schemas.openxmlformats.org/officeDocument/2006/relationships/image" Target="../media/image520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523.png"/><Relationship Id="rId9" Type="http://schemas.openxmlformats.org/officeDocument/2006/relationships/image" Target="../media/image524.png"/><Relationship Id="rId10" Type="http://schemas.openxmlformats.org/officeDocument/2006/relationships/image" Target="../media/image525.png"/><Relationship Id="rId11" Type="http://schemas.openxmlformats.org/officeDocument/2006/relationships/image" Target="../media/image526.png"/><Relationship Id="rId12" Type="http://schemas.openxmlformats.org/officeDocument/2006/relationships/image" Target="../media/image527.png"/><Relationship Id="rId13" Type="http://schemas.openxmlformats.org/officeDocument/2006/relationships/image" Target="../media/image528.png"/><Relationship Id="rId14" Type="http://schemas.openxmlformats.org/officeDocument/2006/relationships/image" Target="../media/image529.png"/><Relationship Id="rId15" Type="http://schemas.openxmlformats.org/officeDocument/2006/relationships/image" Target="../media/image530.png"/><Relationship Id="rId16" Type="http://schemas.openxmlformats.org/officeDocument/2006/relationships/image" Target="../media/image531.png"/><Relationship Id="rId17" Type="http://schemas.openxmlformats.org/officeDocument/2006/relationships/image" Target="../media/image532.png"/><Relationship Id="rId18" Type="http://schemas.openxmlformats.org/officeDocument/2006/relationships/image" Target="../media/image533.png"/><Relationship Id="rId19" Type="http://schemas.openxmlformats.org/officeDocument/2006/relationships/image" Target="../media/image534.png"/><Relationship Id="rId20" Type="http://schemas.openxmlformats.org/officeDocument/2006/relationships/image" Target="../media/image535.png"/><Relationship Id="rId21" Type="http://schemas.openxmlformats.org/officeDocument/2006/relationships/image" Target="../media/image536.png"/><Relationship Id="rId22" Type="http://schemas.openxmlformats.org/officeDocument/2006/relationships/image" Target="../media/image537.png"/><Relationship Id="rId23" Type="http://schemas.openxmlformats.org/officeDocument/2006/relationships/image" Target="../media/image538.png"/><Relationship Id="rId24" Type="http://schemas.openxmlformats.org/officeDocument/2006/relationships/image" Target="../media/image539.png"/><Relationship Id="rId25" Type="http://schemas.openxmlformats.org/officeDocument/2006/relationships/image" Target="../media/image540.png"/><Relationship Id="rId26" Type="http://schemas.openxmlformats.org/officeDocument/2006/relationships/image" Target="../media/image541.png"/><Relationship Id="rId27" Type="http://schemas.openxmlformats.org/officeDocument/2006/relationships/image" Target="../media/image542.png"/><Relationship Id="rId28" Type="http://schemas.openxmlformats.org/officeDocument/2006/relationships/image" Target="../media/image5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4.png"/><Relationship Id="rId3" Type="http://schemas.openxmlformats.org/officeDocument/2006/relationships/image" Target="../media/image545.png"/><Relationship Id="rId4" Type="http://schemas.openxmlformats.org/officeDocument/2006/relationships/image" Target="../media/image546.png"/><Relationship Id="rId5" Type="http://schemas.openxmlformats.org/officeDocument/2006/relationships/image" Target="../media/image547.png"/><Relationship Id="rId6" Type="http://schemas.openxmlformats.org/officeDocument/2006/relationships/image" Target="../media/image548.png"/><Relationship Id="rId7" Type="http://schemas.openxmlformats.org/officeDocument/2006/relationships/image" Target="../media/image549.png"/><Relationship Id="rId8" Type="http://schemas.openxmlformats.org/officeDocument/2006/relationships/image" Target="../media/image550.png"/><Relationship Id="rId9" Type="http://schemas.openxmlformats.org/officeDocument/2006/relationships/image" Target="../media/image551.png"/><Relationship Id="rId10" Type="http://schemas.openxmlformats.org/officeDocument/2006/relationships/image" Target="../media/image552.png"/><Relationship Id="rId11" Type="http://schemas.openxmlformats.org/officeDocument/2006/relationships/image" Target="../media/image553.png"/><Relationship Id="rId12" Type="http://schemas.openxmlformats.org/officeDocument/2006/relationships/image" Target="../media/image554.png"/><Relationship Id="rId13" Type="http://schemas.openxmlformats.org/officeDocument/2006/relationships/image" Target="../media/image555.png"/><Relationship Id="rId14" Type="http://schemas.openxmlformats.org/officeDocument/2006/relationships/image" Target="../media/image556.png"/><Relationship Id="rId15" Type="http://schemas.openxmlformats.org/officeDocument/2006/relationships/image" Target="../media/image557.png"/><Relationship Id="rId16" Type="http://schemas.openxmlformats.org/officeDocument/2006/relationships/image" Target="../media/image558.png"/><Relationship Id="rId17" Type="http://schemas.openxmlformats.org/officeDocument/2006/relationships/image" Target="../media/image559.png"/><Relationship Id="rId18" Type="http://schemas.openxmlformats.org/officeDocument/2006/relationships/image" Target="../media/image560.png"/><Relationship Id="rId19" Type="http://schemas.openxmlformats.org/officeDocument/2006/relationships/image" Target="../media/image561.png"/><Relationship Id="rId20" Type="http://schemas.openxmlformats.org/officeDocument/2006/relationships/image" Target="../media/image562.png"/><Relationship Id="rId21" Type="http://schemas.openxmlformats.org/officeDocument/2006/relationships/image" Target="../media/image563.png"/><Relationship Id="rId22" Type="http://schemas.openxmlformats.org/officeDocument/2006/relationships/image" Target="../media/image564.png"/><Relationship Id="rId23" Type="http://schemas.openxmlformats.org/officeDocument/2006/relationships/image" Target="../media/image565.png"/><Relationship Id="rId24" Type="http://schemas.openxmlformats.org/officeDocument/2006/relationships/image" Target="../media/image566.png"/><Relationship Id="rId25" Type="http://schemas.openxmlformats.org/officeDocument/2006/relationships/image" Target="../media/image567.png"/><Relationship Id="rId26" Type="http://schemas.openxmlformats.org/officeDocument/2006/relationships/image" Target="../media/image568.png"/><Relationship Id="rId27" Type="http://schemas.openxmlformats.org/officeDocument/2006/relationships/image" Target="../media/image569.png"/><Relationship Id="rId28" Type="http://schemas.openxmlformats.org/officeDocument/2006/relationships/image" Target="../media/image57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Relationship Id="rId9" Type="http://schemas.openxmlformats.org/officeDocument/2006/relationships/image" Target="../media/image578.png"/><Relationship Id="rId10" Type="http://schemas.openxmlformats.org/officeDocument/2006/relationships/image" Target="../media/image579.png"/><Relationship Id="rId11" Type="http://schemas.openxmlformats.org/officeDocument/2006/relationships/image" Target="../media/image580.png"/><Relationship Id="rId12" Type="http://schemas.openxmlformats.org/officeDocument/2006/relationships/image" Target="../media/image581.png"/><Relationship Id="rId13" Type="http://schemas.openxmlformats.org/officeDocument/2006/relationships/image" Target="../media/image582.png"/><Relationship Id="rId14" Type="http://schemas.openxmlformats.org/officeDocument/2006/relationships/image" Target="../media/image583.png"/><Relationship Id="rId15" Type="http://schemas.openxmlformats.org/officeDocument/2006/relationships/image" Target="../media/image584.png"/><Relationship Id="rId16" Type="http://schemas.openxmlformats.org/officeDocument/2006/relationships/image" Target="../media/image585.png"/><Relationship Id="rId17" Type="http://schemas.openxmlformats.org/officeDocument/2006/relationships/image" Target="../media/image586.png"/><Relationship Id="rId18" Type="http://schemas.openxmlformats.org/officeDocument/2006/relationships/image" Target="../media/image587.png"/><Relationship Id="rId19" Type="http://schemas.openxmlformats.org/officeDocument/2006/relationships/image" Target="../media/image588.png"/><Relationship Id="rId20" Type="http://schemas.openxmlformats.org/officeDocument/2006/relationships/image" Target="../media/image589.png"/><Relationship Id="rId21" Type="http://schemas.openxmlformats.org/officeDocument/2006/relationships/image" Target="../media/image590.png"/><Relationship Id="rId22" Type="http://schemas.openxmlformats.org/officeDocument/2006/relationships/image" Target="../media/image591.png"/><Relationship Id="rId23" Type="http://schemas.openxmlformats.org/officeDocument/2006/relationships/image" Target="../media/image592.png"/><Relationship Id="rId24" Type="http://schemas.openxmlformats.org/officeDocument/2006/relationships/image" Target="../media/image593.png"/><Relationship Id="rId25" Type="http://schemas.openxmlformats.org/officeDocument/2006/relationships/image" Target="../media/image594.png"/><Relationship Id="rId26" Type="http://schemas.openxmlformats.org/officeDocument/2006/relationships/image" Target="../media/image595.png"/><Relationship Id="rId27" Type="http://schemas.openxmlformats.org/officeDocument/2006/relationships/image" Target="../media/image596.png"/><Relationship Id="rId28" Type="http://schemas.openxmlformats.org/officeDocument/2006/relationships/image" Target="../media/image597.png"/><Relationship Id="rId29" Type="http://schemas.openxmlformats.org/officeDocument/2006/relationships/image" Target="../media/image598.png"/><Relationship Id="rId30" Type="http://schemas.openxmlformats.org/officeDocument/2006/relationships/image" Target="../media/image599.png"/><Relationship Id="rId31" Type="http://schemas.openxmlformats.org/officeDocument/2006/relationships/image" Target="../media/image600.png"/><Relationship Id="rId32" Type="http://schemas.openxmlformats.org/officeDocument/2006/relationships/image" Target="../media/image601.png"/><Relationship Id="rId33" Type="http://schemas.openxmlformats.org/officeDocument/2006/relationships/image" Target="../media/image602.png"/><Relationship Id="rId34" Type="http://schemas.openxmlformats.org/officeDocument/2006/relationships/image" Target="../media/image603.png"/><Relationship Id="rId35" Type="http://schemas.openxmlformats.org/officeDocument/2006/relationships/image" Target="../media/image604.png"/><Relationship Id="rId36" Type="http://schemas.openxmlformats.org/officeDocument/2006/relationships/image" Target="../media/image605.png"/><Relationship Id="rId37" Type="http://schemas.openxmlformats.org/officeDocument/2006/relationships/image" Target="../media/image606.png"/><Relationship Id="rId38" Type="http://schemas.openxmlformats.org/officeDocument/2006/relationships/image" Target="../media/image607.png"/><Relationship Id="rId39" Type="http://schemas.openxmlformats.org/officeDocument/2006/relationships/image" Target="../media/image608.png"/><Relationship Id="rId40" Type="http://schemas.openxmlformats.org/officeDocument/2006/relationships/image" Target="../media/image609.png"/><Relationship Id="rId41" Type="http://schemas.openxmlformats.org/officeDocument/2006/relationships/image" Target="../media/image610.png"/><Relationship Id="rId42" Type="http://schemas.openxmlformats.org/officeDocument/2006/relationships/image" Target="../media/image61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2.png"/><Relationship Id="rId3" Type="http://schemas.openxmlformats.org/officeDocument/2006/relationships/image" Target="../media/image613.png"/><Relationship Id="rId4" Type="http://schemas.openxmlformats.org/officeDocument/2006/relationships/image" Target="../media/image614.png"/><Relationship Id="rId5" Type="http://schemas.openxmlformats.org/officeDocument/2006/relationships/image" Target="../media/image615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Relationship Id="rId9" Type="http://schemas.openxmlformats.org/officeDocument/2006/relationships/image" Target="../media/image619.png"/><Relationship Id="rId10" Type="http://schemas.openxmlformats.org/officeDocument/2006/relationships/image" Target="../media/image620.png"/><Relationship Id="rId11" Type="http://schemas.openxmlformats.org/officeDocument/2006/relationships/image" Target="../media/image621.png"/><Relationship Id="rId12" Type="http://schemas.openxmlformats.org/officeDocument/2006/relationships/image" Target="../media/image622.png"/><Relationship Id="rId13" Type="http://schemas.openxmlformats.org/officeDocument/2006/relationships/image" Target="../media/image623.png"/><Relationship Id="rId14" Type="http://schemas.openxmlformats.org/officeDocument/2006/relationships/image" Target="../media/image624.png"/><Relationship Id="rId15" Type="http://schemas.openxmlformats.org/officeDocument/2006/relationships/image" Target="../media/image625.png"/><Relationship Id="rId16" Type="http://schemas.openxmlformats.org/officeDocument/2006/relationships/image" Target="../media/image626.png"/><Relationship Id="rId17" Type="http://schemas.openxmlformats.org/officeDocument/2006/relationships/image" Target="../media/image627.png"/><Relationship Id="rId18" Type="http://schemas.openxmlformats.org/officeDocument/2006/relationships/image" Target="../media/image628.png"/><Relationship Id="rId19" Type="http://schemas.openxmlformats.org/officeDocument/2006/relationships/image" Target="../media/image629.png"/><Relationship Id="rId20" Type="http://schemas.openxmlformats.org/officeDocument/2006/relationships/image" Target="../media/image630.png"/><Relationship Id="rId21" Type="http://schemas.openxmlformats.org/officeDocument/2006/relationships/image" Target="../media/image631.png"/><Relationship Id="rId22" Type="http://schemas.openxmlformats.org/officeDocument/2006/relationships/image" Target="../media/image632.png"/><Relationship Id="rId23" Type="http://schemas.openxmlformats.org/officeDocument/2006/relationships/image" Target="../media/image633.png"/><Relationship Id="rId24" Type="http://schemas.openxmlformats.org/officeDocument/2006/relationships/image" Target="../media/image634.png"/><Relationship Id="rId25" Type="http://schemas.openxmlformats.org/officeDocument/2006/relationships/image" Target="../media/image635.png"/><Relationship Id="rId26" Type="http://schemas.openxmlformats.org/officeDocument/2006/relationships/image" Target="../media/image636.png"/><Relationship Id="rId27" Type="http://schemas.openxmlformats.org/officeDocument/2006/relationships/image" Target="../media/image637.png"/><Relationship Id="rId28" Type="http://schemas.openxmlformats.org/officeDocument/2006/relationships/image" Target="../media/image638.png"/><Relationship Id="rId29" Type="http://schemas.openxmlformats.org/officeDocument/2006/relationships/image" Target="../media/image639.png"/><Relationship Id="rId30" Type="http://schemas.openxmlformats.org/officeDocument/2006/relationships/image" Target="../media/image640.png"/><Relationship Id="rId31" Type="http://schemas.openxmlformats.org/officeDocument/2006/relationships/image" Target="../media/image641.png"/><Relationship Id="rId32" Type="http://schemas.openxmlformats.org/officeDocument/2006/relationships/image" Target="../media/image642.png"/><Relationship Id="rId33" Type="http://schemas.openxmlformats.org/officeDocument/2006/relationships/image" Target="../media/image643.png"/><Relationship Id="rId34" Type="http://schemas.openxmlformats.org/officeDocument/2006/relationships/image" Target="../media/image644.png"/><Relationship Id="rId35" Type="http://schemas.openxmlformats.org/officeDocument/2006/relationships/image" Target="../media/image645.png"/><Relationship Id="rId36" Type="http://schemas.openxmlformats.org/officeDocument/2006/relationships/image" Target="../media/image646.png"/><Relationship Id="rId37" Type="http://schemas.openxmlformats.org/officeDocument/2006/relationships/image" Target="../media/image647.png"/><Relationship Id="rId38" Type="http://schemas.openxmlformats.org/officeDocument/2006/relationships/image" Target="../media/image648.png"/><Relationship Id="rId39" Type="http://schemas.openxmlformats.org/officeDocument/2006/relationships/image" Target="../media/image649.png"/><Relationship Id="rId40" Type="http://schemas.openxmlformats.org/officeDocument/2006/relationships/image" Target="../media/image650.png"/><Relationship Id="rId41" Type="http://schemas.openxmlformats.org/officeDocument/2006/relationships/image" Target="../media/image651.png"/><Relationship Id="rId42" Type="http://schemas.openxmlformats.org/officeDocument/2006/relationships/image" Target="../media/image652.png"/><Relationship Id="rId43" Type="http://schemas.openxmlformats.org/officeDocument/2006/relationships/image" Target="../media/image653.png"/><Relationship Id="rId44" Type="http://schemas.openxmlformats.org/officeDocument/2006/relationships/image" Target="../media/image654.png"/><Relationship Id="rId45" Type="http://schemas.openxmlformats.org/officeDocument/2006/relationships/image" Target="../media/image655.png"/><Relationship Id="rId46" Type="http://schemas.openxmlformats.org/officeDocument/2006/relationships/image" Target="../media/image656.png"/><Relationship Id="rId47" Type="http://schemas.openxmlformats.org/officeDocument/2006/relationships/image" Target="../media/image657.png"/><Relationship Id="rId48" Type="http://schemas.openxmlformats.org/officeDocument/2006/relationships/image" Target="../media/image658.png"/><Relationship Id="rId49" Type="http://schemas.openxmlformats.org/officeDocument/2006/relationships/image" Target="../media/image659.png"/><Relationship Id="rId50" Type="http://schemas.openxmlformats.org/officeDocument/2006/relationships/image" Target="../media/image660.png"/><Relationship Id="rId51" Type="http://schemas.openxmlformats.org/officeDocument/2006/relationships/image" Target="../media/image661.png"/><Relationship Id="rId52" Type="http://schemas.openxmlformats.org/officeDocument/2006/relationships/image" Target="../media/image662.png"/><Relationship Id="rId53" Type="http://schemas.openxmlformats.org/officeDocument/2006/relationships/image" Target="../media/image6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Relationship Id="rId29" Type="http://schemas.openxmlformats.org/officeDocument/2006/relationships/image" Target="../media/image60.png"/><Relationship Id="rId30" Type="http://schemas.openxmlformats.org/officeDocument/2006/relationships/image" Target="../media/image61.png"/><Relationship Id="rId31" Type="http://schemas.openxmlformats.org/officeDocument/2006/relationships/image" Target="../media/image62.png"/><Relationship Id="rId32" Type="http://schemas.openxmlformats.org/officeDocument/2006/relationships/image" Target="../media/image63.png"/><Relationship Id="rId33" Type="http://schemas.openxmlformats.org/officeDocument/2006/relationships/image" Target="../media/image64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67.png"/><Relationship Id="rId37" Type="http://schemas.openxmlformats.org/officeDocument/2006/relationships/image" Target="../media/image68.png"/><Relationship Id="rId38" Type="http://schemas.openxmlformats.org/officeDocument/2006/relationships/image" Target="../media/image69.png"/><Relationship Id="rId39" Type="http://schemas.openxmlformats.org/officeDocument/2006/relationships/image" Target="../media/image70.png"/><Relationship Id="rId40" Type="http://schemas.openxmlformats.org/officeDocument/2006/relationships/image" Target="../media/image71.png"/><Relationship Id="rId41" Type="http://schemas.openxmlformats.org/officeDocument/2006/relationships/image" Target="../media/image72.png"/><Relationship Id="rId42" Type="http://schemas.openxmlformats.org/officeDocument/2006/relationships/image" Target="../media/image73.png"/><Relationship Id="rId43" Type="http://schemas.openxmlformats.org/officeDocument/2006/relationships/image" Target="../media/image74.png"/><Relationship Id="rId44" Type="http://schemas.openxmlformats.org/officeDocument/2006/relationships/image" Target="../media/image75.png"/><Relationship Id="rId45" Type="http://schemas.openxmlformats.org/officeDocument/2006/relationships/image" Target="../media/image76.png"/><Relationship Id="rId46" Type="http://schemas.openxmlformats.org/officeDocument/2006/relationships/image" Target="../media/image77.png"/><Relationship Id="rId47" Type="http://schemas.openxmlformats.org/officeDocument/2006/relationships/image" Target="../media/image78.png"/><Relationship Id="rId48" Type="http://schemas.openxmlformats.org/officeDocument/2006/relationships/image" Target="../media/image79.png"/><Relationship Id="rId49" Type="http://schemas.openxmlformats.org/officeDocument/2006/relationships/image" Target="../media/image80.png"/><Relationship Id="rId50" Type="http://schemas.openxmlformats.org/officeDocument/2006/relationships/image" Target="../media/image81.png"/><Relationship Id="rId51" Type="http://schemas.openxmlformats.org/officeDocument/2006/relationships/image" Target="../media/image82.png"/><Relationship Id="rId52" Type="http://schemas.openxmlformats.org/officeDocument/2006/relationships/image" Target="../media/image83.png"/><Relationship Id="rId53" Type="http://schemas.openxmlformats.org/officeDocument/2006/relationships/image" Target="../media/image84.png"/><Relationship Id="rId54" Type="http://schemas.openxmlformats.org/officeDocument/2006/relationships/image" Target="../media/image85.png"/><Relationship Id="rId55" Type="http://schemas.openxmlformats.org/officeDocument/2006/relationships/image" Target="../media/image86.png"/><Relationship Id="rId56" Type="http://schemas.openxmlformats.org/officeDocument/2006/relationships/image" Target="../media/image87.png"/><Relationship Id="rId57" Type="http://schemas.openxmlformats.org/officeDocument/2006/relationships/image" Target="../media/image88.png"/><Relationship Id="rId58" Type="http://schemas.openxmlformats.org/officeDocument/2006/relationships/image" Target="../media/image89.png"/><Relationship Id="rId59" Type="http://schemas.openxmlformats.org/officeDocument/2006/relationships/image" Target="../media/image90.png"/><Relationship Id="rId60" Type="http://schemas.openxmlformats.org/officeDocument/2006/relationships/image" Target="../media/image91.png"/><Relationship Id="rId61" Type="http://schemas.openxmlformats.org/officeDocument/2006/relationships/image" Target="../media/image92.png"/><Relationship Id="rId62" Type="http://schemas.openxmlformats.org/officeDocument/2006/relationships/image" Target="../media/image9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4.png"/><Relationship Id="rId3" Type="http://schemas.openxmlformats.org/officeDocument/2006/relationships/image" Target="../media/image665.png"/><Relationship Id="rId4" Type="http://schemas.openxmlformats.org/officeDocument/2006/relationships/image" Target="../media/image666.png"/><Relationship Id="rId5" Type="http://schemas.openxmlformats.org/officeDocument/2006/relationships/image" Target="../media/image667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670.png"/><Relationship Id="rId9" Type="http://schemas.openxmlformats.org/officeDocument/2006/relationships/image" Target="../media/image671.png"/><Relationship Id="rId10" Type="http://schemas.openxmlformats.org/officeDocument/2006/relationships/image" Target="../media/image672.png"/><Relationship Id="rId11" Type="http://schemas.openxmlformats.org/officeDocument/2006/relationships/image" Target="../media/image673.png"/><Relationship Id="rId12" Type="http://schemas.openxmlformats.org/officeDocument/2006/relationships/image" Target="../media/image674.png"/><Relationship Id="rId13" Type="http://schemas.openxmlformats.org/officeDocument/2006/relationships/image" Target="../media/image675.png"/><Relationship Id="rId14" Type="http://schemas.openxmlformats.org/officeDocument/2006/relationships/image" Target="../media/image676.png"/><Relationship Id="rId15" Type="http://schemas.openxmlformats.org/officeDocument/2006/relationships/image" Target="../media/image677.png"/><Relationship Id="rId16" Type="http://schemas.openxmlformats.org/officeDocument/2006/relationships/image" Target="../media/image678.png"/><Relationship Id="rId17" Type="http://schemas.openxmlformats.org/officeDocument/2006/relationships/image" Target="../media/image679.png"/><Relationship Id="rId18" Type="http://schemas.openxmlformats.org/officeDocument/2006/relationships/image" Target="../media/image680.png"/><Relationship Id="rId19" Type="http://schemas.openxmlformats.org/officeDocument/2006/relationships/image" Target="../media/image681.png"/><Relationship Id="rId20" Type="http://schemas.openxmlformats.org/officeDocument/2006/relationships/image" Target="../media/image682.png"/><Relationship Id="rId21" Type="http://schemas.openxmlformats.org/officeDocument/2006/relationships/image" Target="../media/image683.png"/><Relationship Id="rId22" Type="http://schemas.openxmlformats.org/officeDocument/2006/relationships/image" Target="../media/image684.png"/><Relationship Id="rId23" Type="http://schemas.openxmlformats.org/officeDocument/2006/relationships/image" Target="../media/image68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Relationship Id="rId29" Type="http://schemas.openxmlformats.org/officeDocument/2006/relationships/image" Target="../media/image121.png"/><Relationship Id="rId30" Type="http://schemas.openxmlformats.org/officeDocument/2006/relationships/image" Target="../media/image122.png"/><Relationship Id="rId31" Type="http://schemas.openxmlformats.org/officeDocument/2006/relationships/image" Target="../media/image123.png"/><Relationship Id="rId32" Type="http://schemas.openxmlformats.org/officeDocument/2006/relationships/image" Target="../media/image124.png"/><Relationship Id="rId33" Type="http://schemas.openxmlformats.org/officeDocument/2006/relationships/image" Target="../media/image125.png"/><Relationship Id="rId34" Type="http://schemas.openxmlformats.org/officeDocument/2006/relationships/image" Target="../media/image1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png"/><Relationship Id="rId29" Type="http://schemas.openxmlformats.org/officeDocument/2006/relationships/image" Target="../media/image1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Relationship Id="rId18" Type="http://schemas.openxmlformats.org/officeDocument/2006/relationships/image" Target="../media/image171.png"/><Relationship Id="rId19" Type="http://schemas.openxmlformats.org/officeDocument/2006/relationships/image" Target="../media/image172.png"/><Relationship Id="rId20" Type="http://schemas.openxmlformats.org/officeDocument/2006/relationships/image" Target="../media/image173.png"/><Relationship Id="rId21" Type="http://schemas.openxmlformats.org/officeDocument/2006/relationships/image" Target="../media/image174.png"/><Relationship Id="rId22" Type="http://schemas.openxmlformats.org/officeDocument/2006/relationships/image" Target="../media/image175.png"/><Relationship Id="rId23" Type="http://schemas.openxmlformats.org/officeDocument/2006/relationships/image" Target="../media/image176.png"/><Relationship Id="rId24" Type="http://schemas.openxmlformats.org/officeDocument/2006/relationships/image" Target="../media/image177.png"/><Relationship Id="rId25" Type="http://schemas.openxmlformats.org/officeDocument/2006/relationships/image" Target="../media/image178.png"/><Relationship Id="rId26" Type="http://schemas.openxmlformats.org/officeDocument/2006/relationships/image" Target="../media/image179.png"/><Relationship Id="rId27" Type="http://schemas.openxmlformats.org/officeDocument/2006/relationships/image" Target="../media/image180.png"/><Relationship Id="rId28" Type="http://schemas.openxmlformats.org/officeDocument/2006/relationships/image" Target="../media/image181.png"/><Relationship Id="rId29" Type="http://schemas.openxmlformats.org/officeDocument/2006/relationships/image" Target="../media/image182.png"/><Relationship Id="rId30" Type="http://schemas.openxmlformats.org/officeDocument/2006/relationships/image" Target="../media/image183.png"/><Relationship Id="rId31" Type="http://schemas.openxmlformats.org/officeDocument/2006/relationships/image" Target="../media/image1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Relationship Id="rId22" Type="http://schemas.openxmlformats.org/officeDocument/2006/relationships/image" Target="../media/image205.png"/><Relationship Id="rId23" Type="http://schemas.openxmlformats.org/officeDocument/2006/relationships/image" Target="../media/image206.png"/><Relationship Id="rId24" Type="http://schemas.openxmlformats.org/officeDocument/2006/relationships/image" Target="../media/image207.png"/><Relationship Id="rId25" Type="http://schemas.openxmlformats.org/officeDocument/2006/relationships/image" Target="../media/image208.png"/><Relationship Id="rId26" Type="http://schemas.openxmlformats.org/officeDocument/2006/relationships/image" Target="../media/image209.png"/><Relationship Id="rId27" Type="http://schemas.openxmlformats.org/officeDocument/2006/relationships/image" Target="../media/image210.png"/><Relationship Id="rId28" Type="http://schemas.openxmlformats.org/officeDocument/2006/relationships/image" Target="../media/image211.png"/><Relationship Id="rId29" Type="http://schemas.openxmlformats.org/officeDocument/2006/relationships/image" Target="../media/image212.png"/><Relationship Id="rId30" Type="http://schemas.openxmlformats.org/officeDocument/2006/relationships/image" Target="../media/image213.png"/><Relationship Id="rId31" Type="http://schemas.openxmlformats.org/officeDocument/2006/relationships/image" Target="../media/image214.png"/><Relationship Id="rId32" Type="http://schemas.openxmlformats.org/officeDocument/2006/relationships/image" Target="../media/image215.png"/><Relationship Id="rId33" Type="http://schemas.openxmlformats.org/officeDocument/2006/relationships/image" Target="../media/image216.png"/><Relationship Id="rId34" Type="http://schemas.openxmlformats.org/officeDocument/2006/relationships/image" Target="../media/image217.png"/><Relationship Id="rId35" Type="http://schemas.openxmlformats.org/officeDocument/2006/relationships/image" Target="../media/image218.png"/><Relationship Id="rId36" Type="http://schemas.openxmlformats.org/officeDocument/2006/relationships/image" Target="../media/image219.png"/><Relationship Id="rId37" Type="http://schemas.openxmlformats.org/officeDocument/2006/relationships/image" Target="../media/image220.png"/><Relationship Id="rId38" Type="http://schemas.openxmlformats.org/officeDocument/2006/relationships/image" Target="../media/image221.png"/><Relationship Id="rId39" Type="http://schemas.openxmlformats.org/officeDocument/2006/relationships/image" Target="../media/image222.png"/><Relationship Id="rId40" Type="http://schemas.openxmlformats.org/officeDocument/2006/relationships/image" Target="../media/image223.png"/><Relationship Id="rId41" Type="http://schemas.openxmlformats.org/officeDocument/2006/relationships/image" Target="../media/image224.png"/><Relationship Id="rId42" Type="http://schemas.openxmlformats.org/officeDocument/2006/relationships/image" Target="../media/image225.png"/><Relationship Id="rId43" Type="http://schemas.openxmlformats.org/officeDocument/2006/relationships/image" Target="../media/image2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Relationship Id="rId27" Type="http://schemas.openxmlformats.org/officeDocument/2006/relationships/image" Target="../media/image252.png"/><Relationship Id="rId28" Type="http://schemas.openxmlformats.org/officeDocument/2006/relationships/image" Target="../media/image253.png"/><Relationship Id="rId29" Type="http://schemas.openxmlformats.org/officeDocument/2006/relationships/image" Target="../media/image254.png"/><Relationship Id="rId30" Type="http://schemas.openxmlformats.org/officeDocument/2006/relationships/image" Target="../media/image255.png"/><Relationship Id="rId31" Type="http://schemas.openxmlformats.org/officeDocument/2006/relationships/image" Target="../media/image256.png"/><Relationship Id="rId32" Type="http://schemas.openxmlformats.org/officeDocument/2006/relationships/image" Target="../media/image257.png"/><Relationship Id="rId33" Type="http://schemas.openxmlformats.org/officeDocument/2006/relationships/image" Target="../media/image258.png"/><Relationship Id="rId34" Type="http://schemas.openxmlformats.org/officeDocument/2006/relationships/image" Target="../media/image259.png"/><Relationship Id="rId35" Type="http://schemas.openxmlformats.org/officeDocument/2006/relationships/image" Target="../media/image260.png"/><Relationship Id="rId36" Type="http://schemas.openxmlformats.org/officeDocument/2006/relationships/image" Target="../media/image261.png"/><Relationship Id="rId37" Type="http://schemas.openxmlformats.org/officeDocument/2006/relationships/image" Target="../media/image262.png"/><Relationship Id="rId38" Type="http://schemas.openxmlformats.org/officeDocument/2006/relationships/image" Target="../media/image263.png"/><Relationship Id="rId39" Type="http://schemas.openxmlformats.org/officeDocument/2006/relationships/image" Target="../media/image264.png"/><Relationship Id="rId40" Type="http://schemas.openxmlformats.org/officeDocument/2006/relationships/image" Target="../media/image265.png"/><Relationship Id="rId41" Type="http://schemas.openxmlformats.org/officeDocument/2006/relationships/image" Target="../media/image266.png"/><Relationship Id="rId42" Type="http://schemas.openxmlformats.org/officeDocument/2006/relationships/image" Target="../media/image267.png"/><Relationship Id="rId43" Type="http://schemas.openxmlformats.org/officeDocument/2006/relationships/image" Target="../media/image268.png"/><Relationship Id="rId44" Type="http://schemas.openxmlformats.org/officeDocument/2006/relationships/image" Target="../media/image269.png"/><Relationship Id="rId45" Type="http://schemas.openxmlformats.org/officeDocument/2006/relationships/image" Target="../media/image270.png"/><Relationship Id="rId46" Type="http://schemas.openxmlformats.org/officeDocument/2006/relationships/image" Target="../media/image271.png"/><Relationship Id="rId47" Type="http://schemas.openxmlformats.org/officeDocument/2006/relationships/image" Target="../media/image2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8" Type="http://schemas.openxmlformats.org/officeDocument/2006/relationships/image" Target="../media/image289.png"/><Relationship Id="rId19" Type="http://schemas.openxmlformats.org/officeDocument/2006/relationships/image" Target="../media/image290.png"/><Relationship Id="rId20" Type="http://schemas.openxmlformats.org/officeDocument/2006/relationships/image" Target="../media/image291.png"/><Relationship Id="rId21" Type="http://schemas.openxmlformats.org/officeDocument/2006/relationships/image" Target="../media/image292.png"/><Relationship Id="rId22" Type="http://schemas.openxmlformats.org/officeDocument/2006/relationships/image" Target="../media/image293.png"/><Relationship Id="rId23" Type="http://schemas.openxmlformats.org/officeDocument/2006/relationships/image" Target="../media/image294.png"/><Relationship Id="rId24" Type="http://schemas.openxmlformats.org/officeDocument/2006/relationships/image" Target="../media/image295.png"/><Relationship Id="rId25" Type="http://schemas.openxmlformats.org/officeDocument/2006/relationships/image" Target="../media/image296.png"/><Relationship Id="rId26" Type="http://schemas.openxmlformats.org/officeDocument/2006/relationships/image" Target="../media/image297.png"/><Relationship Id="rId27" Type="http://schemas.openxmlformats.org/officeDocument/2006/relationships/image" Target="../media/image298.png"/><Relationship Id="rId28" Type="http://schemas.openxmlformats.org/officeDocument/2006/relationships/image" Target="../media/image29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20" Type="http://schemas.openxmlformats.org/officeDocument/2006/relationships/image" Target="../media/image318.png"/><Relationship Id="rId21" Type="http://schemas.openxmlformats.org/officeDocument/2006/relationships/image" Target="../media/image319.png"/><Relationship Id="rId22" Type="http://schemas.openxmlformats.org/officeDocument/2006/relationships/image" Target="../media/image320.png"/><Relationship Id="rId23" Type="http://schemas.openxmlformats.org/officeDocument/2006/relationships/image" Target="../media/image321.png"/><Relationship Id="rId24" Type="http://schemas.openxmlformats.org/officeDocument/2006/relationships/image" Target="../media/image322.png"/><Relationship Id="rId25" Type="http://schemas.openxmlformats.org/officeDocument/2006/relationships/image" Target="../media/image323.png"/><Relationship Id="rId26" Type="http://schemas.openxmlformats.org/officeDocument/2006/relationships/image" Target="../media/image324.png"/><Relationship Id="rId27" Type="http://schemas.openxmlformats.org/officeDocument/2006/relationships/image" Target="../media/image325.png"/><Relationship Id="rId28" Type="http://schemas.openxmlformats.org/officeDocument/2006/relationships/image" Target="../media/image326.png"/><Relationship Id="rId29" Type="http://schemas.openxmlformats.org/officeDocument/2006/relationships/image" Target="../media/image3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75320" y="2034921"/>
            <a:ext cx="11714286" cy="6755556"/>
            <a:chOff x="3275320" y="2034921"/>
            <a:chExt cx="11714286" cy="67555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71587" y="-1232621"/>
              <a:ext cx="23428571" cy="1351111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5320" y="2034921"/>
              <a:ext cx="11714286" cy="67555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25397" y="-3342857"/>
            <a:ext cx="1006349" cy="11714286"/>
            <a:chOff x="8625397" y="-3342857"/>
            <a:chExt cx="1006349" cy="117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144117" y="-9178105"/>
              <a:ext cx="2012698" cy="2342857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625397" y="-3342857"/>
              <a:ext cx="1006349" cy="117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74065" y="2379483"/>
            <a:ext cx="189871" cy="324069"/>
            <a:chOff x="3574065" y="2379483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3574065" y="2379483"/>
              <a:ext cx="189871" cy="32406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48396" y="2286082"/>
            <a:ext cx="2510179" cy="4995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2225" y="2242444"/>
            <a:ext cx="12451920" cy="81707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480000">
            <a:off x="4650567" y="2954897"/>
            <a:ext cx="3961495" cy="2977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04762" y="7627572"/>
            <a:ext cx="1676190" cy="573294"/>
            <a:chOff x="8304762" y="7627572"/>
            <a:chExt cx="1676190" cy="5732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88495" y="7362753"/>
              <a:ext cx="3352381" cy="114658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4762" y="7627572"/>
              <a:ext cx="1676190" cy="5732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19049" y="7731363"/>
            <a:ext cx="969053" cy="406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20953" y="6051658"/>
            <a:ext cx="6524063" cy="12253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763937" y="5314286"/>
            <a:ext cx="667391" cy="667391"/>
            <a:chOff x="3763937" y="5314286"/>
            <a:chExt cx="667391" cy="66739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763937" y="5314286"/>
              <a:ext cx="667391" cy="667391"/>
              <a:chOff x="3763937" y="5314286"/>
              <a:chExt cx="667391" cy="66739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466542" y="5016892"/>
                <a:ext cx="1334781" cy="1334781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763937" y="5314286"/>
                <a:ext cx="667391" cy="66739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001232" y="5519939"/>
              <a:ext cx="150039" cy="256084"/>
              <a:chOff x="4001232" y="5519939"/>
              <a:chExt cx="150039" cy="25608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10800000">
                <a:off x="4001232" y="5519939"/>
                <a:ext cx="150039" cy="25608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886540" y="5314286"/>
            <a:ext cx="667391" cy="667391"/>
            <a:chOff x="13886540" y="5314286"/>
            <a:chExt cx="667391" cy="66739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886540" y="5314286"/>
              <a:ext cx="667391" cy="667391"/>
              <a:chOff x="13886540" y="5314286"/>
              <a:chExt cx="667391" cy="66739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589146" y="5016892"/>
                <a:ext cx="1334781" cy="1334781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886540" y="5314286"/>
                <a:ext cx="667391" cy="66739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159396" y="5521307"/>
              <a:ext cx="152381" cy="260081"/>
              <a:chOff x="14159396" y="5521307"/>
              <a:chExt cx="152381" cy="26008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4159396" y="5521307"/>
                <a:ext cx="152381" cy="260081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7332860" y="537530"/>
            <a:ext cx="424144" cy="424144"/>
            <a:chOff x="17332860" y="537530"/>
            <a:chExt cx="424144" cy="42414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7433254" y="647448"/>
              <a:ext cx="223356" cy="223356"/>
              <a:chOff x="17433254" y="647448"/>
              <a:chExt cx="223356" cy="223356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2700000">
                <a:off x="17433254" y="647448"/>
                <a:ext cx="223356" cy="2233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081706" y="1742700"/>
              <a:ext cx="647934" cy="647934"/>
              <a:chOff x="17081706" y="1742700"/>
              <a:chExt cx="647934" cy="64793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75361" y="1436354"/>
                <a:ext cx="1295868" cy="129586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81706" y="1742700"/>
                <a:ext cx="647934" cy="64793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27289" y="1747622"/>
              <a:ext cx="552655" cy="6165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03438" y="2302996"/>
            <a:ext cx="4258198" cy="5662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844041" y="3179752"/>
            <a:ext cx="12859875" cy="8041519"/>
            <a:chOff x="844041" y="3179752"/>
            <a:chExt cx="12859875" cy="804151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4041" y="3179752"/>
              <a:ext cx="12859875" cy="804151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36109" y="3980223"/>
            <a:ext cx="9449032" cy="35027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5361" y="1436354"/>
              <a:ext cx="1295868" cy="129586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81706" y="1742700"/>
              <a:ext cx="647934" cy="6479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5394" y="2302999"/>
            <a:ext cx="1930912" cy="5818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711697" y="1674959"/>
            <a:ext cx="1344235" cy="101350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079504" y="3180952"/>
            <a:ext cx="11358591" cy="6903359"/>
            <a:chOff x="6079504" y="3180952"/>
            <a:chExt cx="11358591" cy="690335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79504" y="3180952"/>
              <a:ext cx="11358591" cy="690335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58590" y="5004584"/>
            <a:ext cx="7086777" cy="42969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5361" y="1436354"/>
              <a:ext cx="1295868" cy="129586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81706" y="1742700"/>
              <a:ext cx="647934" cy="6479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5396" y="2351120"/>
            <a:ext cx="2360112" cy="5662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711687" y="1674963"/>
            <a:ext cx="1287091" cy="10135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014654" y="4440466"/>
            <a:ext cx="12399381" cy="7120437"/>
            <a:chOff x="5014654" y="4440466"/>
            <a:chExt cx="12399381" cy="712043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14654" y="4440466"/>
              <a:ext cx="12399381" cy="712043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5733" y="2965661"/>
            <a:ext cx="16720728" cy="27086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5361" y="1436354"/>
              <a:ext cx="1295868" cy="129586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81706" y="1742700"/>
              <a:ext cx="647934" cy="6479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5394" y="2312758"/>
            <a:ext cx="2431436" cy="5566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711687" y="1674963"/>
            <a:ext cx="1344234" cy="10135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30314" y="3190476"/>
            <a:ext cx="11528383" cy="7045641"/>
            <a:chOff x="1130314" y="3190476"/>
            <a:chExt cx="11528383" cy="704564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0314" y="3190476"/>
              <a:ext cx="11528383" cy="704564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117437" y="7924458"/>
            <a:ext cx="10283032" cy="35027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91152" y="2965888"/>
            <a:ext cx="6856272" cy="2538874"/>
            <a:chOff x="9291152" y="2965888"/>
            <a:chExt cx="6856272" cy="253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8254" y="1751690"/>
              <a:ext cx="13712544" cy="507774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1152" y="2965888"/>
              <a:ext cx="6856272" cy="25388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41146" y="3506984"/>
            <a:ext cx="2914357" cy="6309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36382" y="4069639"/>
            <a:ext cx="3719539" cy="904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4751" y="3586008"/>
            <a:ext cx="152381" cy="260081"/>
            <a:chOff x="15614751" y="3586008"/>
            <a:chExt cx="152381" cy="2600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614751" y="3586008"/>
              <a:ext cx="152381" cy="260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8767" y="2965888"/>
            <a:ext cx="6856272" cy="2538874"/>
            <a:chOff x="2128767" y="2965888"/>
            <a:chExt cx="6856272" cy="25388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44131" y="1751690"/>
              <a:ext cx="13712544" cy="50777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8767" y="2965888"/>
              <a:ext cx="6856272" cy="25388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41999" y="3471725"/>
            <a:ext cx="2342681" cy="5555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46753" y="4034382"/>
            <a:ext cx="4045358" cy="904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91152" y="5847619"/>
            <a:ext cx="6856272" cy="2538874"/>
            <a:chOff x="9291152" y="5847619"/>
            <a:chExt cx="6856272" cy="25388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8254" y="4633421"/>
              <a:ext cx="13712544" cy="50777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1152" y="5847619"/>
              <a:ext cx="6856272" cy="25388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31622" y="6329389"/>
            <a:ext cx="2314110" cy="5555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36382" y="6892058"/>
            <a:ext cx="3788148" cy="9047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14751" y="6477257"/>
            <a:ext cx="152381" cy="260081"/>
            <a:chOff x="15614751" y="6477257"/>
            <a:chExt cx="152381" cy="2600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5614751" y="6477257"/>
              <a:ext cx="152381" cy="2600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28767" y="5847619"/>
            <a:ext cx="6856272" cy="2538874"/>
            <a:chOff x="2128767" y="5847619"/>
            <a:chExt cx="6856272" cy="25388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244131" y="4633421"/>
              <a:ext cx="13712544" cy="507774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28767" y="5847619"/>
              <a:ext cx="6856272" cy="25388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02830" y="6327058"/>
            <a:ext cx="1695395" cy="6309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07592" y="6889725"/>
            <a:ext cx="3719996" cy="9749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42857" y="1837317"/>
            <a:ext cx="14000000" cy="790476"/>
            <a:chOff x="2142857" y="1837317"/>
            <a:chExt cx="14000000" cy="79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4835645" y="1463577"/>
              <a:ext cx="28000000" cy="158095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42857" y="1837317"/>
              <a:ext cx="14000000" cy="7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76656" y="1519828"/>
            <a:ext cx="647934" cy="647934"/>
            <a:chOff x="15776656" y="1519828"/>
            <a:chExt cx="647934" cy="6479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776656" y="1519828"/>
              <a:ext cx="647934" cy="647934"/>
              <a:chOff x="15776656" y="1519828"/>
              <a:chExt cx="647934" cy="64793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470310" y="1213482"/>
                <a:ext cx="1295868" cy="1295868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776656" y="1519828"/>
                <a:ext cx="647934" cy="64793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822241" y="1534270"/>
              <a:ext cx="543131" cy="616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53758" y="3576484"/>
            <a:ext cx="152381" cy="260081"/>
            <a:chOff x="8453758" y="3576484"/>
            <a:chExt cx="152381" cy="26008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8453758" y="3576484"/>
              <a:ext cx="152381" cy="2600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63282" y="6467733"/>
            <a:ext cx="152381" cy="260081"/>
            <a:chOff x="8463282" y="6467733"/>
            <a:chExt cx="152381" cy="26008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8463282" y="6467733"/>
              <a:ext cx="152381" cy="26008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13439" y="2046849"/>
            <a:ext cx="1076015" cy="42538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2481084" y="2027048"/>
            <a:ext cx="411014" cy="411014"/>
            <a:chOff x="2481084" y="2027048"/>
            <a:chExt cx="411014" cy="41101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481084" y="2027048"/>
              <a:ext cx="411014" cy="411014"/>
              <a:chOff x="2481084" y="2027048"/>
              <a:chExt cx="411014" cy="411014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2286755" y="1832719"/>
                <a:ext cx="822027" cy="822027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2481084" y="2027048"/>
                <a:ext cx="411014" cy="41101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574912" y="2117667"/>
              <a:ext cx="223356" cy="223356"/>
              <a:chOff x="2574912" y="2117667"/>
              <a:chExt cx="223356" cy="223356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2574912" y="2117667"/>
                <a:ext cx="223356" cy="223356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8127210" y="9130938"/>
            <a:ext cx="2031294" cy="573294"/>
            <a:chOff x="8127210" y="9130938"/>
            <a:chExt cx="2031294" cy="57329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8127210" y="9130938"/>
              <a:ext cx="2031294" cy="573294"/>
              <a:chOff x="8127210" y="9130938"/>
              <a:chExt cx="2031294" cy="573294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7133392" y="8866120"/>
                <a:ext cx="4062587" cy="1146588"/>
              </a:xfrm>
              <a:prstGeom prst="rect">
                <a:avLst/>
              </a:prstGeom>
            </p:spPr>
          </p:pic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8127210" y="9130938"/>
                <a:ext cx="2031294" cy="57329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69405" y="9330432"/>
              <a:ext cx="187754" cy="187754"/>
              <a:chOff x="8369405" y="9330432"/>
              <a:chExt cx="187754" cy="18775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8369405" y="9330432"/>
                <a:ext cx="187754" cy="187754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504761" y="9247961"/>
              <a:ext cx="1383539" cy="40317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5361" y="1436354"/>
              <a:ext cx="1295868" cy="129586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81706" y="1742700"/>
              <a:ext cx="647934" cy="6479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5394" y="2328685"/>
            <a:ext cx="1975731" cy="5723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711687" y="1674963"/>
            <a:ext cx="1334710" cy="10135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781225" y="3173310"/>
            <a:ext cx="11456088" cy="7345988"/>
            <a:chOff x="3781225" y="3173310"/>
            <a:chExt cx="11456088" cy="734598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81225" y="3173310"/>
              <a:ext cx="11456088" cy="7345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5361" y="1436354"/>
              <a:ext cx="1295868" cy="129586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81706" y="1742700"/>
              <a:ext cx="647934" cy="6479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5394" y="2328682"/>
            <a:ext cx="2325217" cy="499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711687" y="1674963"/>
            <a:ext cx="1353757" cy="10135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77666" y="3375223"/>
            <a:ext cx="15130383" cy="6695629"/>
            <a:chOff x="1577666" y="3375223"/>
            <a:chExt cx="15130383" cy="66956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77666" y="3375223"/>
              <a:ext cx="15130383" cy="66956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5361" y="1436354"/>
              <a:ext cx="1295868" cy="129586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81706" y="1742700"/>
              <a:ext cx="647934" cy="6479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5396" y="2312758"/>
            <a:ext cx="2454855" cy="5090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3244622" y="3468581"/>
            <a:ext cx="11796470" cy="6576532"/>
            <a:chOff x="3244622" y="3468581"/>
            <a:chExt cx="11796470" cy="657653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44622" y="3468581"/>
              <a:ext cx="11796470" cy="657653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711687" y="1674963"/>
            <a:ext cx="1344234" cy="101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5361" y="1436354"/>
              <a:ext cx="1295868" cy="129586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81706" y="1742700"/>
              <a:ext cx="647934" cy="6479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5396" y="2312758"/>
            <a:ext cx="2656464" cy="5723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967906" y="1674963"/>
            <a:ext cx="1118129" cy="10135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02186" y="3408271"/>
            <a:ext cx="8059302" cy="4701260"/>
            <a:chOff x="902186" y="3408271"/>
            <a:chExt cx="8059302" cy="470126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2186" y="3408271"/>
              <a:ext cx="8059302" cy="47012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42857" y="3432331"/>
            <a:ext cx="5002198" cy="6171429"/>
            <a:chOff x="9142857" y="3432331"/>
            <a:chExt cx="5002198" cy="617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42857" y="3432331"/>
              <a:ext cx="5002198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277485" y="3408271"/>
            <a:ext cx="3160610" cy="6171429"/>
            <a:chOff x="14277485" y="3408271"/>
            <a:chExt cx="3160610" cy="617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277485" y="3408271"/>
              <a:ext cx="3160610" cy="617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916191" y="8353217"/>
            <a:ext cx="2031294" cy="573294"/>
            <a:chOff x="3916191" y="8353217"/>
            <a:chExt cx="2031294" cy="57329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916191" y="8353217"/>
              <a:ext cx="2031294" cy="573294"/>
              <a:chOff x="3916191" y="8353217"/>
              <a:chExt cx="2031294" cy="57329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2922372" y="8088398"/>
                <a:ext cx="4062587" cy="1146588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916191" y="8353217"/>
                <a:ext cx="2031294" cy="57329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158385" y="8552710"/>
              <a:ext cx="187754" cy="187754"/>
              <a:chOff x="4158385" y="8552710"/>
              <a:chExt cx="187754" cy="18775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4158385" y="8552710"/>
                <a:ext cx="187754" cy="187754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742" y="8470237"/>
              <a:ext cx="1183091" cy="36673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838079" y="9691590"/>
            <a:ext cx="1611754" cy="454887"/>
            <a:chOff x="10838079" y="9691590"/>
            <a:chExt cx="1611754" cy="45488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838079" y="9691590"/>
              <a:ext cx="1611754" cy="454887"/>
              <a:chOff x="10838079" y="9691590"/>
              <a:chExt cx="1611754" cy="45488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0049521" y="9481466"/>
                <a:ext cx="3223509" cy="909774"/>
              </a:xfrm>
              <a:prstGeom prst="rect">
                <a:avLst/>
              </a:prstGeom>
            </p:spPr>
          </p:pic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838079" y="9691590"/>
                <a:ext cx="1611754" cy="45488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030251" y="9849881"/>
              <a:ext cx="148976" cy="148976"/>
              <a:chOff x="11030251" y="9849881"/>
              <a:chExt cx="148976" cy="14897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030251" y="9849881"/>
                <a:ext cx="148976" cy="148976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137671" y="9784433"/>
              <a:ext cx="987315" cy="32866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154770" y="9705113"/>
            <a:ext cx="1611754" cy="454887"/>
            <a:chOff x="15154770" y="9705113"/>
            <a:chExt cx="1611754" cy="4548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5154770" y="9705113"/>
              <a:ext cx="1611754" cy="454887"/>
              <a:chOff x="15154770" y="9705113"/>
              <a:chExt cx="1611754" cy="454887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4366213" y="9494989"/>
                <a:ext cx="3223509" cy="909774"/>
              </a:xfrm>
              <a:prstGeom prst="rect">
                <a:avLst/>
              </a:prstGeom>
            </p:spPr>
          </p:pic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5154770" y="9705113"/>
                <a:ext cx="1611754" cy="45488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5346942" y="9863404"/>
              <a:ext cx="148976" cy="148976"/>
              <a:chOff x="15346942" y="9863404"/>
              <a:chExt cx="148976" cy="148976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5346942" y="9863404"/>
                <a:ext cx="148976" cy="148976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454338" y="9797957"/>
              <a:ext cx="1006724" cy="329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177" y="2028571"/>
            <a:ext cx="15449360" cy="8714286"/>
            <a:chOff x="1418177" y="2028571"/>
            <a:chExt cx="15449360" cy="8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164305" y="-2186373"/>
              <a:ext cx="30898721" cy="174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177" y="2028571"/>
              <a:ext cx="15449360" cy="87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04743" y="2728406"/>
            <a:ext cx="152381" cy="260081"/>
            <a:chOff x="16204743" y="2728406"/>
            <a:chExt cx="152381" cy="2600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204743" y="2728406"/>
              <a:ext cx="152381" cy="260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94367" y="-5147619"/>
            <a:ext cx="1095238" cy="15447619"/>
            <a:chOff x="8594367" y="-5147619"/>
            <a:chExt cx="1095238" cy="154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070578" y="-12847599"/>
              <a:ext cx="2190476" cy="3089523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594367" y="-5147619"/>
              <a:ext cx="1095238" cy="154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362" y="2446150"/>
            <a:ext cx="189871" cy="324069"/>
            <a:chOff x="1708362" y="2446150"/>
            <a:chExt cx="189871" cy="3240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8362" y="2446150"/>
              <a:ext cx="189871" cy="3240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3672" y="2352748"/>
            <a:ext cx="1644207" cy="499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10765" y="1774473"/>
            <a:ext cx="647934" cy="647934"/>
            <a:chOff x="16510765" y="1774473"/>
            <a:chExt cx="647934" cy="647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04420" y="1468128"/>
              <a:ext cx="1295868" cy="129586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10765" y="1774473"/>
              <a:ext cx="647934" cy="6479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99981" y="3749246"/>
            <a:ext cx="152381" cy="260081"/>
            <a:chOff x="16199981" y="3749246"/>
            <a:chExt cx="152381" cy="2600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6199981" y="3749246"/>
              <a:ext cx="152381" cy="2600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7937" y="6444604"/>
            <a:ext cx="1617165" cy="3857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54058" y="6779220"/>
            <a:ext cx="2090938" cy="5831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195008" y="3749246"/>
            <a:ext cx="2460126" cy="2460126"/>
            <a:chOff x="2195008" y="3749246"/>
            <a:chExt cx="2460126" cy="246012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1708" y="2545945"/>
              <a:ext cx="4920251" cy="4920251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95008" y="3749246"/>
              <a:ext cx="2460126" cy="2460126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191937" y="6444604"/>
            <a:ext cx="1314298" cy="38578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098058" y="6779220"/>
            <a:ext cx="1544490" cy="54496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910442" y="3749246"/>
            <a:ext cx="2460126" cy="2460126"/>
            <a:chOff x="6910442" y="3749246"/>
            <a:chExt cx="2460126" cy="246012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07142" y="2545945"/>
              <a:ext cx="4920251" cy="4920251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10442" y="3749246"/>
              <a:ext cx="2460126" cy="246012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725499" y="6444604"/>
            <a:ext cx="1333345" cy="38578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631601" y="6779220"/>
            <a:ext cx="1723718" cy="57357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444019" y="3749246"/>
            <a:ext cx="2460126" cy="2460126"/>
            <a:chOff x="11444019" y="3749246"/>
            <a:chExt cx="2460126" cy="246012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240719" y="2545945"/>
              <a:ext cx="4920251" cy="4920251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444019" y="3749246"/>
              <a:ext cx="2460126" cy="2460126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891756" y="9487756"/>
            <a:ext cx="1304774" cy="39665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797878" y="9822363"/>
            <a:ext cx="1547976" cy="30596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610255" y="6792404"/>
            <a:ext cx="2460126" cy="2460126"/>
            <a:chOff x="4610255" y="6792404"/>
            <a:chExt cx="2460126" cy="246012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406955" y="5589103"/>
              <a:ext cx="4920251" cy="4920251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10255" y="6792404"/>
              <a:ext cx="2460126" cy="2460126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9652071" y="9472004"/>
            <a:ext cx="1323831" cy="385784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567697" y="9806649"/>
            <a:ext cx="2012204" cy="34409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370568" y="6776649"/>
            <a:ext cx="2460126" cy="2460126"/>
            <a:chOff x="9370568" y="6776649"/>
            <a:chExt cx="2460126" cy="246012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167267" y="5573349"/>
              <a:ext cx="4920251" cy="4920251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370568" y="6776649"/>
              <a:ext cx="2460126" cy="2460126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3970261" y="9448480"/>
            <a:ext cx="1323822" cy="385784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857316" y="9783125"/>
            <a:ext cx="1547976" cy="30596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3660164" y="6753124"/>
            <a:ext cx="2460126" cy="2460126"/>
            <a:chOff x="13660164" y="6753124"/>
            <a:chExt cx="2460126" cy="246012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456864" y="5549824"/>
              <a:ext cx="4920251" cy="4920251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660164" y="6753124"/>
              <a:ext cx="2460126" cy="2460126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397239" y="1707687"/>
            <a:ext cx="1108605" cy="1023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76190" y="2028571"/>
            <a:ext cx="11714286" cy="6619048"/>
            <a:chOff x="3276190" y="2028571"/>
            <a:chExt cx="11714286" cy="66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72944" y="-1172944"/>
              <a:ext cx="23428571" cy="13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190" y="2028571"/>
              <a:ext cx="11714286" cy="66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0000" y="4183572"/>
            <a:ext cx="10190476" cy="100405"/>
            <a:chOff x="4800000" y="4183572"/>
            <a:chExt cx="10190476" cy="1004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0000" y="4183572"/>
              <a:ext cx="10190476" cy="1004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70539" y="4673465"/>
            <a:ext cx="152381" cy="260081"/>
            <a:chOff x="14170539" y="4673465"/>
            <a:chExt cx="152381" cy="2600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170539" y="4673465"/>
              <a:ext cx="152381" cy="2600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5714" y="-3280952"/>
            <a:ext cx="1095238" cy="11714286"/>
            <a:chOff x="8585714" y="-3280952"/>
            <a:chExt cx="1095238" cy="117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061924" y="-9114266"/>
              <a:ext cx="2190476" cy="234285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85714" y="-3280952"/>
              <a:ext cx="1095238" cy="117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66376" y="2446150"/>
            <a:ext cx="189871" cy="324069"/>
            <a:chOff x="3566376" y="2446150"/>
            <a:chExt cx="189871" cy="3240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3566376" y="2446150"/>
              <a:ext cx="189871" cy="3240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3672" y="2362272"/>
            <a:ext cx="1856008" cy="486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70539" y="3631191"/>
            <a:ext cx="152381" cy="260081"/>
            <a:chOff x="14170539" y="3631191"/>
            <a:chExt cx="152381" cy="2600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170539" y="3631191"/>
              <a:ext cx="152381" cy="2600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00000" y="5246309"/>
            <a:ext cx="10190476" cy="100405"/>
            <a:chOff x="4800000" y="5246309"/>
            <a:chExt cx="10190476" cy="1004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00000" y="5246309"/>
              <a:ext cx="10190476" cy="1004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70539" y="5715739"/>
            <a:ext cx="152381" cy="260081"/>
            <a:chOff x="14170539" y="5715739"/>
            <a:chExt cx="152381" cy="2600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4170539" y="5715739"/>
              <a:ext cx="152381" cy="2600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00000" y="6309047"/>
            <a:ext cx="10190476" cy="100405"/>
            <a:chOff x="4800000" y="6309047"/>
            <a:chExt cx="10190476" cy="1004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00000" y="6309047"/>
              <a:ext cx="10190476" cy="1004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61015" y="6758014"/>
            <a:ext cx="152381" cy="260081"/>
            <a:chOff x="14161015" y="6758014"/>
            <a:chExt cx="152381" cy="2600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4161015" y="6758014"/>
              <a:ext cx="152381" cy="26008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35239" y="3522496"/>
            <a:ext cx="641129" cy="49712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26030" y="3524411"/>
            <a:ext cx="1290929" cy="5295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35239" y="4549563"/>
            <a:ext cx="484719" cy="4971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13782" y="4551477"/>
            <a:ext cx="1822614" cy="5804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35239" y="5591839"/>
            <a:ext cx="628024" cy="5123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88363" y="5593753"/>
            <a:ext cx="1230300" cy="49586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44763" y="6634115"/>
            <a:ext cx="1183186" cy="5447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178411" y="6636030"/>
            <a:ext cx="967500" cy="5149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800000" y="7359428"/>
            <a:ext cx="10190476" cy="100405"/>
            <a:chOff x="4800000" y="7359428"/>
            <a:chExt cx="10190476" cy="1004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00000" y="7359428"/>
              <a:ext cx="10190476" cy="1004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75282" y="7846489"/>
            <a:ext cx="152381" cy="260081"/>
            <a:chOff x="14175282" y="7846489"/>
            <a:chExt cx="152381" cy="26008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4175282" y="7846489"/>
              <a:ext cx="152381" cy="26008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749506" y="7722592"/>
            <a:ext cx="1105500" cy="5028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83153" y="7724506"/>
            <a:ext cx="1319500" cy="5295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8127210" y="9130938"/>
            <a:ext cx="2031294" cy="573294"/>
            <a:chOff x="8127210" y="9130938"/>
            <a:chExt cx="2031294" cy="57329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8127210" y="9130938"/>
              <a:ext cx="2031294" cy="573294"/>
              <a:chOff x="8127210" y="9130938"/>
              <a:chExt cx="2031294" cy="57329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133392" y="8866120"/>
                <a:ext cx="4062587" cy="1146588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8127210" y="9130938"/>
                <a:ext cx="2031294" cy="57329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369405" y="9330432"/>
              <a:ext cx="187754" cy="187754"/>
              <a:chOff x="8369405" y="9330432"/>
              <a:chExt cx="187754" cy="18775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8369405" y="9330432"/>
                <a:ext cx="187754" cy="187754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04761" y="9247961"/>
              <a:ext cx="1383539" cy="40317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3859492" y="3454794"/>
            <a:ext cx="612874" cy="612874"/>
            <a:chOff x="3859492" y="3454794"/>
            <a:chExt cx="612874" cy="612874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3859492" y="3454794"/>
              <a:ext cx="612874" cy="612874"/>
              <a:chOff x="3859492" y="3454794"/>
              <a:chExt cx="612874" cy="612874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3569723" y="3165025"/>
                <a:ext cx="1225747" cy="1225747"/>
              </a:xfrm>
              <a:prstGeom prst="rect">
                <a:avLst/>
              </a:prstGeom>
            </p:spPr>
          </p:pic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3859492" y="3454794"/>
                <a:ext cx="612874" cy="612874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884591" y="3468459"/>
              <a:ext cx="492113" cy="60220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3859492" y="4497069"/>
            <a:ext cx="612874" cy="612874"/>
            <a:chOff x="3859492" y="4497069"/>
            <a:chExt cx="612874" cy="612874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3859492" y="4497069"/>
              <a:ext cx="612874" cy="612874"/>
              <a:chOff x="3859492" y="4497069"/>
              <a:chExt cx="612874" cy="612874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3569723" y="4207300"/>
                <a:ext cx="1225747" cy="1225747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3859492" y="4497069"/>
                <a:ext cx="612874" cy="612874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94117" y="4510736"/>
              <a:ext cx="538017" cy="59994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3859492" y="5529819"/>
            <a:ext cx="612874" cy="612874"/>
            <a:chOff x="3859492" y="5529819"/>
            <a:chExt cx="612874" cy="612874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3859492" y="5529819"/>
              <a:ext cx="612874" cy="612874"/>
              <a:chOff x="3859492" y="5529819"/>
              <a:chExt cx="612874" cy="612874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3569723" y="5240050"/>
                <a:ext cx="1225747" cy="1225747"/>
              </a:xfrm>
              <a:prstGeom prst="rect">
                <a:avLst/>
              </a:prstGeom>
            </p:spPr>
          </p:pic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3859492" y="5529819"/>
                <a:ext cx="612874" cy="612874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894117" y="5543479"/>
              <a:ext cx="533170" cy="5953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3859492" y="6581618"/>
            <a:ext cx="612874" cy="612874"/>
            <a:chOff x="3859492" y="6581618"/>
            <a:chExt cx="612874" cy="612874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3859492" y="6581618"/>
              <a:ext cx="612874" cy="612874"/>
              <a:chOff x="3859492" y="6581618"/>
              <a:chExt cx="612874" cy="612874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3569723" y="6291849"/>
                <a:ext cx="1225747" cy="1225747"/>
              </a:xfrm>
              <a:prstGeom prst="rect">
                <a:avLst/>
              </a:prstGeom>
            </p:spPr>
          </p:pic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3859492" y="6581618"/>
                <a:ext cx="612874" cy="612874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84593" y="6595279"/>
              <a:ext cx="554608" cy="593446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859492" y="7631998"/>
            <a:ext cx="612874" cy="612874"/>
            <a:chOff x="3859492" y="7631998"/>
            <a:chExt cx="612874" cy="612874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3859492" y="7631998"/>
              <a:ext cx="612874" cy="612874"/>
              <a:chOff x="3859492" y="7631998"/>
              <a:chExt cx="612874" cy="612874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3569723" y="7342229"/>
                <a:ext cx="1225747" cy="1225747"/>
              </a:xfrm>
              <a:prstGeom prst="rect">
                <a:avLst/>
              </a:prstGeom>
            </p:spPr>
          </p:pic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3859492" y="7631998"/>
                <a:ext cx="612874" cy="612874"/>
              </a:xfrm>
              <a:prstGeom prst="rect">
                <a:avLst/>
              </a:prstGeom>
            </p:spPr>
          </p:pic>
        </p:grpSp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894117" y="7645660"/>
              <a:ext cx="539179" cy="595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71003" y="2033757"/>
            <a:ext cx="14333166" cy="6757882"/>
            <a:chOff x="1971003" y="2033757"/>
            <a:chExt cx="14333166" cy="67578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2065" y="-1271668"/>
              <a:ext cx="28666333" cy="1351576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003" y="2033757"/>
              <a:ext cx="14333166" cy="67578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98598" y="2090178"/>
            <a:ext cx="12349773" cy="87802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480000">
            <a:off x="5250081" y="2402626"/>
            <a:ext cx="3917801" cy="28835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73915" y="7111262"/>
            <a:ext cx="4322034" cy="8317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7332860" y="537530"/>
            <a:ext cx="424144" cy="424144"/>
            <a:chOff x="17332860" y="537530"/>
            <a:chExt cx="424144" cy="4241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433254" y="647448"/>
              <a:ext cx="223356" cy="223356"/>
              <a:chOff x="17433254" y="647448"/>
              <a:chExt cx="223356" cy="22335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700000">
                <a:off x="17433254" y="647448"/>
                <a:ext cx="223356" cy="22335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914554" y="1757409"/>
            <a:ext cx="647934" cy="647934"/>
            <a:chOff x="15914554" y="1757409"/>
            <a:chExt cx="647934" cy="6479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08209" y="1451064"/>
              <a:ext cx="1295868" cy="129586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14554" y="1757409"/>
              <a:ext cx="647934" cy="64793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539687" y="1674963"/>
            <a:ext cx="1334710" cy="101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177" y="2028571"/>
            <a:ext cx="15449360" cy="8714286"/>
            <a:chOff x="1418177" y="2028571"/>
            <a:chExt cx="15449360" cy="8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164305" y="-2186373"/>
              <a:ext cx="30898721" cy="174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177" y="2028571"/>
              <a:ext cx="15449360" cy="87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594367" y="-5147619"/>
            <a:ext cx="1095238" cy="15447619"/>
            <a:chOff x="8594367" y="-5147619"/>
            <a:chExt cx="1095238" cy="154476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8070578" y="-12847599"/>
              <a:ext cx="2190476" cy="30895238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8594367" y="-5147619"/>
              <a:ext cx="1095238" cy="154476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08362" y="2446150"/>
            <a:ext cx="189871" cy="324069"/>
            <a:chOff x="1708362" y="2446150"/>
            <a:chExt cx="189871" cy="3240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1708362" y="2446150"/>
              <a:ext cx="189871" cy="32406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611562" y="2302999"/>
            <a:ext cx="1987445" cy="5151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510765" y="1774473"/>
            <a:ext cx="647934" cy="647934"/>
            <a:chOff x="16510765" y="1774473"/>
            <a:chExt cx="647934" cy="64793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6510765" y="1774473"/>
              <a:ext cx="647934" cy="647934"/>
              <a:chOff x="16510765" y="1774473"/>
              <a:chExt cx="647934" cy="64793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204420" y="1468128"/>
                <a:ext cx="1295868" cy="1295868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510765" y="1774473"/>
                <a:ext cx="647934" cy="647934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537301" y="1788919"/>
              <a:ext cx="520217" cy="6356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505422" y="3540882"/>
            <a:ext cx="5717623" cy="6184902"/>
            <a:chOff x="2505422" y="3540882"/>
            <a:chExt cx="5717623" cy="618490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260090" y="541730"/>
              <a:ext cx="11435246" cy="12369805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05422" y="3540882"/>
              <a:ext cx="5717623" cy="61849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709805" y="3330376"/>
            <a:ext cx="7186722" cy="3624962"/>
            <a:chOff x="8709805" y="3330376"/>
            <a:chExt cx="7186722" cy="362496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75596" y="1577046"/>
              <a:ext cx="14373445" cy="724992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09805" y="3330376"/>
              <a:ext cx="7186722" cy="362496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770171" y="7342326"/>
            <a:ext cx="7065990" cy="2671101"/>
            <a:chOff x="8770171" y="7342326"/>
            <a:chExt cx="7065990" cy="267110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95292" y="6064891"/>
              <a:ext cx="14131981" cy="5342201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770171" y="7342326"/>
              <a:ext cx="7065990" cy="2671101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51190" y="7496953"/>
            <a:ext cx="5805023" cy="23808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177" y="2028571"/>
            <a:ext cx="15449360" cy="8714286"/>
            <a:chOff x="1418177" y="2028571"/>
            <a:chExt cx="15449360" cy="8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164305" y="-2186373"/>
              <a:ext cx="30898721" cy="174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177" y="2028571"/>
              <a:ext cx="15449360" cy="87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985008" y="3341383"/>
            <a:ext cx="14315698" cy="6747970"/>
            <a:chOff x="1985008" y="3341383"/>
            <a:chExt cx="14315698" cy="674797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5062728" y="77511"/>
              <a:ext cx="28631396" cy="1349594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85008" y="3341383"/>
              <a:ext cx="14315698" cy="674797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94367" y="-5147619"/>
            <a:ext cx="1095238" cy="15447619"/>
            <a:chOff x="8594367" y="-5147619"/>
            <a:chExt cx="1095238" cy="154476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070578" y="-12847599"/>
              <a:ext cx="2190476" cy="30895238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8594367" y="-5147619"/>
              <a:ext cx="1095238" cy="154476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08362" y="2446150"/>
            <a:ext cx="189871" cy="324069"/>
            <a:chOff x="1708362" y="2446150"/>
            <a:chExt cx="189871" cy="32406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708362" y="2446150"/>
              <a:ext cx="189871" cy="32406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611562" y="2312756"/>
            <a:ext cx="2799626" cy="54716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6510765" y="1774473"/>
            <a:ext cx="647934" cy="647934"/>
            <a:chOff x="16510765" y="1774473"/>
            <a:chExt cx="647934" cy="64793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510765" y="1774473"/>
              <a:ext cx="647934" cy="647934"/>
              <a:chOff x="16510765" y="1774473"/>
              <a:chExt cx="647934" cy="64793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204420" y="1468128"/>
                <a:ext cx="1295868" cy="1295868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510765" y="1774473"/>
                <a:ext cx="647934" cy="647934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537289" y="1788917"/>
              <a:ext cx="562178" cy="616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177" y="2028571"/>
            <a:ext cx="15449360" cy="8714286"/>
            <a:chOff x="1418177" y="2028571"/>
            <a:chExt cx="15449360" cy="8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164305" y="-2186373"/>
              <a:ext cx="30898721" cy="174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177" y="2028571"/>
              <a:ext cx="15449360" cy="87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594367" y="-5147619"/>
            <a:ext cx="1095238" cy="15447619"/>
            <a:chOff x="8594367" y="-5147619"/>
            <a:chExt cx="1095238" cy="154476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8070578" y="-12847599"/>
              <a:ext cx="2190476" cy="30895238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8594367" y="-5147619"/>
              <a:ext cx="1095238" cy="154476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08362" y="2446150"/>
            <a:ext cx="189871" cy="324069"/>
            <a:chOff x="1708362" y="2446150"/>
            <a:chExt cx="189871" cy="3240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1708362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510765" y="1774473"/>
            <a:ext cx="647934" cy="647934"/>
            <a:chOff x="16510765" y="1774473"/>
            <a:chExt cx="647934" cy="64793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6510765" y="1774473"/>
              <a:ext cx="647934" cy="647934"/>
              <a:chOff x="16510765" y="1774473"/>
              <a:chExt cx="647934" cy="64793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204420" y="1468128"/>
                <a:ext cx="1295868" cy="1295868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510765" y="1774473"/>
                <a:ext cx="647934" cy="64793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537289" y="1788917"/>
              <a:ext cx="533607" cy="6165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80847" y="3368334"/>
            <a:ext cx="14108680" cy="3147041"/>
            <a:chOff x="2080847" y="3368334"/>
            <a:chExt cx="14108680" cy="314704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4922140" y="1846167"/>
              <a:ext cx="28217361" cy="629408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80847" y="3368334"/>
              <a:ext cx="14108680" cy="31470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96187" y="6793811"/>
            <a:ext cx="14108680" cy="3147041"/>
            <a:chOff x="2096187" y="6793811"/>
            <a:chExt cx="14108680" cy="314704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-4906800" y="5271644"/>
              <a:ext cx="28217361" cy="6294082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96187" y="6793811"/>
              <a:ext cx="14108680" cy="3147041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611562" y="2312756"/>
            <a:ext cx="2799626" cy="5471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177" y="2015873"/>
            <a:ext cx="15449360" cy="8714286"/>
            <a:chOff x="1418177" y="2015873"/>
            <a:chExt cx="15449360" cy="8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11704" y="-2246471"/>
              <a:ext cx="30898721" cy="174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177" y="2015873"/>
              <a:ext cx="15449360" cy="87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94367" y="-5147619"/>
            <a:ext cx="1095238" cy="15447619"/>
            <a:chOff x="8594367" y="-5147619"/>
            <a:chExt cx="1095238" cy="154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70578" y="-12847599"/>
              <a:ext cx="2190476" cy="308952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94367" y="-5147619"/>
              <a:ext cx="1095238" cy="15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8362" y="2446150"/>
            <a:ext cx="189871" cy="324069"/>
            <a:chOff x="1708362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8362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8177" y="9053714"/>
            <a:ext cx="15449360" cy="1495492"/>
            <a:chOff x="1418177" y="9053714"/>
            <a:chExt cx="15449360" cy="14954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265831" y="8346640"/>
              <a:ext cx="30898721" cy="299098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8177" y="9053714"/>
              <a:ext cx="15449360" cy="14954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3672" y="2352748"/>
            <a:ext cx="1718617" cy="499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05475" y="1704605"/>
            <a:ext cx="647934" cy="647934"/>
            <a:chOff x="16505475" y="1704605"/>
            <a:chExt cx="647934" cy="6479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505475" y="1704605"/>
              <a:ext cx="647934" cy="647934"/>
              <a:chOff x="16505475" y="1704605"/>
              <a:chExt cx="647934" cy="6479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99130" y="1398259"/>
                <a:ext cx="1295868" cy="1295868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05475" y="1704605"/>
                <a:ext cx="647934" cy="64793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55289" y="1709527"/>
              <a:ext cx="479674" cy="6363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89012" y="3736242"/>
            <a:ext cx="3707596" cy="980952"/>
            <a:chOff x="2089012" y="3736242"/>
            <a:chExt cx="3707596" cy="980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6557" y="3267109"/>
              <a:ext cx="7415193" cy="19619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9012" y="3736242"/>
              <a:ext cx="3707596" cy="98095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93640" y="3875008"/>
            <a:ext cx="2781936" cy="7650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2866667" y="9289604"/>
            <a:ext cx="13216890" cy="718390"/>
            <a:chOff x="2866667" y="9289604"/>
            <a:chExt cx="13216890" cy="7183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66667" y="9289604"/>
              <a:ext cx="13216890" cy="71839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75820" y="9473249"/>
            <a:ext cx="2251672" cy="45713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450527" y="9391656"/>
            <a:ext cx="514286" cy="514286"/>
            <a:chOff x="15450527" y="9391656"/>
            <a:chExt cx="514286" cy="51428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210169" y="9151298"/>
              <a:ext cx="1028571" cy="1028571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450527" y="9391656"/>
              <a:ext cx="514286" cy="5142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186635" y="9469812"/>
            <a:ext cx="411014" cy="411014"/>
            <a:chOff x="2186635" y="9469812"/>
            <a:chExt cx="411014" cy="41101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2186635" y="9469812"/>
              <a:ext cx="411014" cy="411014"/>
              <a:chOff x="2186635" y="9469812"/>
              <a:chExt cx="411014" cy="41101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992306" y="9275483"/>
                <a:ext cx="822027" cy="822027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186635" y="9469812"/>
                <a:ext cx="411014" cy="41101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280464" y="9560431"/>
              <a:ext cx="223356" cy="223356"/>
              <a:chOff x="2280464" y="9560431"/>
              <a:chExt cx="223356" cy="223356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2280464" y="9560431"/>
                <a:ext cx="223356" cy="223356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5550527" y="9525270"/>
            <a:ext cx="276190" cy="276190"/>
            <a:chOff x="15550527" y="9525270"/>
            <a:chExt cx="276190" cy="27619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550527" y="9525270"/>
              <a:ext cx="276190" cy="2761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191869" y="5142857"/>
            <a:ext cx="13772944" cy="3644033"/>
            <a:chOff x="2191869" y="5142857"/>
            <a:chExt cx="13772944" cy="364403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-4615319" y="3400125"/>
              <a:ext cx="27545888" cy="7288065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91869" y="5142857"/>
              <a:ext cx="13772944" cy="3644033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221358" y="4175930"/>
            <a:ext cx="13031805" cy="81691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177" y="2015873"/>
            <a:ext cx="15449360" cy="8714286"/>
            <a:chOff x="1418177" y="2015873"/>
            <a:chExt cx="15449360" cy="8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11704" y="-2246471"/>
              <a:ext cx="30898721" cy="174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177" y="2015873"/>
              <a:ext cx="15449360" cy="87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94367" y="-5147619"/>
            <a:ext cx="1095238" cy="15447619"/>
            <a:chOff x="8594367" y="-5147619"/>
            <a:chExt cx="1095238" cy="154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70578" y="-12847599"/>
              <a:ext cx="2190476" cy="308952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94367" y="-5147619"/>
              <a:ext cx="1095238" cy="15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8362" y="2446150"/>
            <a:ext cx="189871" cy="324069"/>
            <a:chOff x="1708362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8362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8177" y="9053714"/>
            <a:ext cx="15449360" cy="1495492"/>
            <a:chOff x="1418177" y="9053714"/>
            <a:chExt cx="15449360" cy="14954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265831" y="8346640"/>
              <a:ext cx="30898721" cy="299098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8177" y="9053714"/>
              <a:ext cx="15449360" cy="14954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3672" y="2352748"/>
            <a:ext cx="1718617" cy="499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05475" y="1704605"/>
            <a:ext cx="647934" cy="647934"/>
            <a:chOff x="16505475" y="1704605"/>
            <a:chExt cx="647934" cy="6479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505475" y="1704605"/>
              <a:ext cx="647934" cy="647934"/>
              <a:chOff x="16505475" y="1704605"/>
              <a:chExt cx="647934" cy="6479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99130" y="1398259"/>
                <a:ext cx="1295868" cy="1295868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05475" y="1704605"/>
                <a:ext cx="647934" cy="64793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34251" y="1709527"/>
              <a:ext cx="478740" cy="616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89012" y="3736242"/>
            <a:ext cx="2594960" cy="980952"/>
            <a:chOff x="2089012" y="3736242"/>
            <a:chExt cx="2594960" cy="980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2875" y="3267109"/>
              <a:ext cx="5189920" cy="19619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9012" y="3736242"/>
              <a:ext cx="2594960" cy="9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48353" y="6353968"/>
            <a:ext cx="10605235" cy="2071994"/>
            <a:chOff x="5448353" y="6353968"/>
            <a:chExt cx="10605235" cy="20719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0816" y="5363052"/>
              <a:ext cx="21210471" cy="414398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48353" y="6353968"/>
              <a:ext cx="10605235" cy="20719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32887" y="3995420"/>
            <a:ext cx="1316557" cy="5352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06661" y="6607963"/>
            <a:ext cx="10399423" cy="15711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66667" y="5065740"/>
            <a:ext cx="6986922" cy="980952"/>
            <a:chOff x="9066667" y="5065740"/>
            <a:chExt cx="6986922" cy="9809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9884" y="4601942"/>
              <a:ext cx="13973844" cy="196190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66667" y="5065740"/>
              <a:ext cx="6986922" cy="98095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16192" y="5304601"/>
            <a:ext cx="5831234" cy="5352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866667" y="9289604"/>
            <a:ext cx="13216890" cy="718390"/>
            <a:chOff x="2866667" y="9289604"/>
            <a:chExt cx="13216890" cy="71839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66667" y="9289604"/>
              <a:ext cx="13216890" cy="71839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175820" y="9473249"/>
            <a:ext cx="2251672" cy="45713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5450527" y="9391656"/>
            <a:ext cx="514286" cy="514286"/>
            <a:chOff x="15450527" y="9391656"/>
            <a:chExt cx="514286" cy="51428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210169" y="9151298"/>
              <a:ext cx="1028571" cy="1028571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450527" y="9391656"/>
              <a:ext cx="514286" cy="5142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186635" y="9469812"/>
            <a:ext cx="411014" cy="411014"/>
            <a:chOff x="2186635" y="9469812"/>
            <a:chExt cx="411014" cy="41101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186635" y="9469812"/>
              <a:ext cx="411014" cy="411014"/>
              <a:chOff x="2186635" y="9469812"/>
              <a:chExt cx="411014" cy="41101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992306" y="9275483"/>
                <a:ext cx="822027" cy="822027"/>
              </a:xfrm>
              <a:prstGeom prst="rect">
                <a:avLst/>
              </a:prstGeom>
            </p:spPr>
          </p:pic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186635" y="9469812"/>
                <a:ext cx="411014" cy="41101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280464" y="9560431"/>
              <a:ext cx="223356" cy="223356"/>
              <a:chOff x="2280464" y="9560431"/>
              <a:chExt cx="223356" cy="22335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2280464" y="9560431"/>
                <a:ext cx="223356" cy="223356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5155442" y="5152381"/>
            <a:ext cx="800000" cy="800000"/>
            <a:chOff x="15155442" y="5152381"/>
            <a:chExt cx="800000" cy="800000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155442" y="5152381"/>
              <a:ext cx="800000" cy="80000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550527" y="9525270"/>
            <a:ext cx="276190" cy="276190"/>
            <a:chOff x="15550527" y="9525270"/>
            <a:chExt cx="276190" cy="27619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550527" y="9525270"/>
              <a:ext cx="276190" cy="2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081706" y="1742700"/>
              <a:ext cx="647934" cy="647934"/>
              <a:chOff x="17081706" y="1742700"/>
              <a:chExt cx="647934" cy="64793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75361" y="1436354"/>
                <a:ext cx="1295868" cy="129586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81706" y="1742700"/>
                <a:ext cx="647934" cy="64793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27289" y="1747622"/>
              <a:ext cx="552655" cy="6260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65394" y="2304628"/>
            <a:ext cx="2442379" cy="5662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2385329" y="3217883"/>
            <a:ext cx="13819818" cy="6986039"/>
            <a:chOff x="2385329" y="3217883"/>
            <a:chExt cx="13819818" cy="698603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85329" y="3217883"/>
              <a:ext cx="13819818" cy="6986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006" y="2028571"/>
            <a:ext cx="16608089" cy="8738346"/>
            <a:chOff x="830006" y="2028571"/>
            <a:chExt cx="16608089" cy="8738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8978" y="-2245541"/>
              <a:ext cx="33216179" cy="174766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06" y="2028571"/>
              <a:ext cx="16608089" cy="873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7778" y="-5726984"/>
            <a:ext cx="1095238" cy="16606349"/>
            <a:chOff x="8577778" y="-5726984"/>
            <a:chExt cx="1095238" cy="16606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053988" y="-14006329"/>
              <a:ext cx="2190476" cy="332126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77778" y="-5726984"/>
              <a:ext cx="1095238" cy="16606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93" y="2446150"/>
            <a:ext cx="189871" cy="324069"/>
            <a:chOff x="1121093" y="2446150"/>
            <a:chExt cx="189871" cy="324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21093" y="2446150"/>
              <a:ext cx="189871" cy="324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1706" y="1742700"/>
            <a:ext cx="647934" cy="647934"/>
            <a:chOff x="17081706" y="1742700"/>
            <a:chExt cx="647934" cy="64793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081706" y="1742700"/>
              <a:ext cx="647934" cy="647934"/>
              <a:chOff x="17081706" y="1742700"/>
              <a:chExt cx="647934" cy="64793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75361" y="1436354"/>
                <a:ext cx="1295868" cy="129586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81706" y="1742700"/>
                <a:ext cx="647934" cy="64793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27289" y="1747622"/>
              <a:ext cx="533607" cy="6165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80129" y="2312756"/>
            <a:ext cx="3370522" cy="5566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9723" y="639463"/>
            <a:ext cx="832263" cy="220278"/>
            <a:chOff x="509723" y="639463"/>
            <a:chExt cx="832263" cy="2202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9723" y="639463"/>
              <a:ext cx="220278" cy="220278"/>
              <a:chOff x="509723" y="639463"/>
              <a:chExt cx="220278" cy="22027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17556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9723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15716" y="639463"/>
              <a:ext cx="220278" cy="220278"/>
              <a:chOff x="815716" y="639463"/>
              <a:chExt cx="220278" cy="22027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3549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5716" y="639463"/>
                <a:ext cx="220278" cy="22027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1708" y="639463"/>
              <a:ext cx="220278" cy="220278"/>
              <a:chOff x="1121708" y="639463"/>
              <a:chExt cx="220278" cy="22027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29542" y="547296"/>
                <a:ext cx="440556" cy="440556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1708" y="639463"/>
                <a:ext cx="220278" cy="22027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810409" y="537530"/>
            <a:ext cx="946594" cy="424144"/>
            <a:chOff x="16810409" y="537530"/>
            <a:chExt cx="946594" cy="42414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810409" y="537530"/>
              <a:ext cx="424144" cy="424144"/>
              <a:chOff x="16810409" y="537530"/>
              <a:chExt cx="424144" cy="42414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60987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810409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947541" y="644887"/>
              <a:ext cx="122705" cy="209431"/>
              <a:chOff x="16947541" y="644887"/>
              <a:chExt cx="122705" cy="20943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0800000">
                <a:off x="16947541" y="644887"/>
                <a:ext cx="122705" cy="20943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332860" y="537530"/>
              <a:ext cx="424144" cy="424144"/>
              <a:chOff x="17332860" y="537530"/>
              <a:chExt cx="424144" cy="42414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32323" y="336993"/>
                <a:ext cx="848288" cy="848288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332860" y="537530"/>
                <a:ext cx="424144" cy="42414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488109" y="644887"/>
              <a:ext cx="122705" cy="209431"/>
              <a:chOff x="17488109" y="644887"/>
              <a:chExt cx="122705" cy="20943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7488109" y="644887"/>
                <a:ext cx="122705" cy="20943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6841696" y="478270"/>
            <a:ext cx="4602323" cy="583490"/>
            <a:chOff x="6841696" y="478270"/>
            <a:chExt cx="4602323" cy="5834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841696" y="478270"/>
              <a:ext cx="4602323" cy="583490"/>
              <a:chOff x="6841696" y="478270"/>
              <a:chExt cx="4602323" cy="58349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556403" y="202394"/>
                <a:ext cx="9204646" cy="1166981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841696" y="478270"/>
                <a:ext cx="4602323" cy="58349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88697" y="599501"/>
              <a:ext cx="2738889" cy="42694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980549" y="602498"/>
              <a:ext cx="335036" cy="335036"/>
              <a:chOff x="10980549" y="602498"/>
              <a:chExt cx="335036" cy="33503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6200000">
                <a:off x="10980549" y="602498"/>
                <a:ext cx="335036" cy="335036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830006" y="3380952"/>
            <a:ext cx="12276408" cy="8332748"/>
            <a:chOff x="830006" y="3380952"/>
            <a:chExt cx="12276408" cy="833274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0006" y="3380952"/>
              <a:ext cx="12276408" cy="833274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542872" y="3413774"/>
            <a:ext cx="8890301" cy="47829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2023-01-26T17:18:48Z</dcterms:created>
  <dcterms:modified xsi:type="dcterms:W3CDTF">2023-01-26T17:18:48Z</dcterms:modified>
</cp:coreProperties>
</file>